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notesMasterIdLst>
    <p:notesMasterId r:id="rId60"/>
  </p:notesMasterIdLst>
  <p:sldIdLst>
    <p:sldId id="256" r:id="rId2"/>
    <p:sldId id="257" r:id="rId3"/>
    <p:sldId id="281" r:id="rId4"/>
    <p:sldId id="282" r:id="rId5"/>
    <p:sldId id="283" r:id="rId6"/>
    <p:sldId id="284" r:id="rId7"/>
    <p:sldId id="285" r:id="rId8"/>
    <p:sldId id="286" r:id="rId9"/>
    <p:sldId id="287" r:id="rId10"/>
    <p:sldId id="288" r:id="rId11"/>
    <p:sldId id="289" r:id="rId12"/>
    <p:sldId id="290" r:id="rId13"/>
    <p:sldId id="291" r:id="rId14"/>
    <p:sldId id="292" r:id="rId15"/>
    <p:sldId id="293" r:id="rId16"/>
    <p:sldId id="294" r:id="rId17"/>
    <p:sldId id="295" r:id="rId18"/>
    <p:sldId id="296" r:id="rId19"/>
    <p:sldId id="297" r:id="rId20"/>
    <p:sldId id="298" r:id="rId21"/>
    <p:sldId id="299" r:id="rId22"/>
    <p:sldId id="300" r:id="rId23"/>
    <p:sldId id="301" r:id="rId24"/>
    <p:sldId id="302" r:id="rId25"/>
    <p:sldId id="303" r:id="rId26"/>
    <p:sldId id="304" r:id="rId27"/>
    <p:sldId id="305" r:id="rId28"/>
    <p:sldId id="306" r:id="rId29"/>
    <p:sldId id="307" r:id="rId30"/>
    <p:sldId id="308" r:id="rId31"/>
    <p:sldId id="309" r:id="rId32"/>
    <p:sldId id="310" r:id="rId33"/>
    <p:sldId id="311" r:id="rId34"/>
    <p:sldId id="312" r:id="rId35"/>
    <p:sldId id="313" r:id="rId36"/>
    <p:sldId id="314" r:id="rId37"/>
    <p:sldId id="315" r:id="rId38"/>
    <p:sldId id="258" r:id="rId39"/>
    <p:sldId id="260" r:id="rId40"/>
    <p:sldId id="259" r:id="rId41"/>
    <p:sldId id="261" r:id="rId42"/>
    <p:sldId id="262" r:id="rId43"/>
    <p:sldId id="264" r:id="rId44"/>
    <p:sldId id="263" r:id="rId45"/>
    <p:sldId id="265" r:id="rId46"/>
    <p:sldId id="267" r:id="rId47"/>
    <p:sldId id="277" r:id="rId48"/>
    <p:sldId id="266" r:id="rId49"/>
    <p:sldId id="278" r:id="rId50"/>
    <p:sldId id="268" r:id="rId51"/>
    <p:sldId id="269" r:id="rId52"/>
    <p:sldId id="270" r:id="rId53"/>
    <p:sldId id="272" r:id="rId54"/>
    <p:sldId id="271" r:id="rId55"/>
    <p:sldId id="279" r:id="rId56"/>
    <p:sldId id="273" r:id="rId57"/>
    <p:sldId id="276" r:id="rId58"/>
    <p:sldId id="280" r:id="rId5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87" autoAdjust="0"/>
    <p:restoredTop sz="86364" autoAdjust="0"/>
  </p:normalViewPr>
  <p:slideViewPr>
    <p:cSldViewPr>
      <p:cViewPr varScale="1">
        <p:scale>
          <a:sx n="92" d="100"/>
          <a:sy n="92" d="100"/>
        </p:scale>
        <p:origin x="-142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0" y="42120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MI Spirit</c:v>
                </c:pt>
              </c:strCache>
            </c:strRef>
          </c:tx>
          <c:spPr>
            <a:ln w="38100"/>
          </c:spPr>
          <c:cat>
            <c:strRef>
              <c:f>Sheet1!$B$1:$G$1</c:f>
              <c:strCache>
                <c:ptCount val="6"/>
                <c:pt idx="0">
                  <c:v>Tape 1 (n=24)</c:v>
                </c:pt>
                <c:pt idx="1">
                  <c:v>Tape 2 (n=24)</c:v>
                </c:pt>
                <c:pt idx="2">
                  <c:v>Tape 3 (n=14)</c:v>
                </c:pt>
                <c:pt idx="3">
                  <c:v>Tape 4 (n=20)</c:v>
                </c:pt>
                <c:pt idx="4">
                  <c:v>Tape 5 (n=19)</c:v>
                </c:pt>
                <c:pt idx="5">
                  <c:v>Tape 6 n=24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4</c:v>
                </c:pt>
                <c:pt idx="1">
                  <c:v>4.0999999999999996</c:v>
                </c:pt>
                <c:pt idx="2">
                  <c:v>4.2</c:v>
                </c:pt>
                <c:pt idx="3">
                  <c:v>4.2</c:v>
                </c:pt>
                <c:pt idx="4">
                  <c:v>4.3</c:v>
                </c:pt>
                <c:pt idx="5">
                  <c:v>4.24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Direction</c:v>
                </c:pt>
              </c:strCache>
            </c:strRef>
          </c:tx>
          <c:spPr>
            <a:ln w="38100"/>
          </c:spPr>
          <c:cat>
            <c:strRef>
              <c:f>Sheet1!$B$1:$G$1</c:f>
              <c:strCache>
                <c:ptCount val="6"/>
                <c:pt idx="0">
                  <c:v>Tape 1 (n=24)</c:v>
                </c:pt>
                <c:pt idx="1">
                  <c:v>Tape 2 (n=24)</c:v>
                </c:pt>
                <c:pt idx="2">
                  <c:v>Tape 3 (n=14)</c:v>
                </c:pt>
                <c:pt idx="3">
                  <c:v>Tape 4 (n=20)</c:v>
                </c:pt>
                <c:pt idx="4">
                  <c:v>Tape 5 (n=19)</c:v>
                </c:pt>
                <c:pt idx="5">
                  <c:v>Tape 6 n=24</c:v>
                </c:pt>
              </c:strCache>
            </c:strRef>
          </c:cat>
          <c:val>
            <c:numRef>
              <c:f>Sheet1!$B$3:$G$3</c:f>
              <c:numCache>
                <c:formatCode>General</c:formatCode>
                <c:ptCount val="6"/>
                <c:pt idx="0">
                  <c:v>4.3</c:v>
                </c:pt>
                <c:pt idx="1">
                  <c:v>4.3</c:v>
                </c:pt>
                <c:pt idx="2">
                  <c:v>4</c:v>
                </c:pt>
                <c:pt idx="3">
                  <c:v>3.6</c:v>
                </c:pt>
                <c:pt idx="4">
                  <c:v>3.8</c:v>
                </c:pt>
                <c:pt idx="5">
                  <c:v>4.38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Empathy</c:v>
                </c:pt>
              </c:strCache>
            </c:strRef>
          </c:tx>
          <c:spPr>
            <a:ln w="38100"/>
          </c:spPr>
          <c:cat>
            <c:strRef>
              <c:f>Sheet1!$B$1:$G$1</c:f>
              <c:strCache>
                <c:ptCount val="6"/>
                <c:pt idx="0">
                  <c:v>Tape 1 (n=24)</c:v>
                </c:pt>
                <c:pt idx="1">
                  <c:v>Tape 2 (n=24)</c:v>
                </c:pt>
                <c:pt idx="2">
                  <c:v>Tape 3 (n=14)</c:v>
                </c:pt>
                <c:pt idx="3">
                  <c:v>Tape 4 (n=20)</c:v>
                </c:pt>
                <c:pt idx="4">
                  <c:v>Tape 5 (n=19)</c:v>
                </c:pt>
                <c:pt idx="5">
                  <c:v>Tape 6 n=24</c:v>
                </c:pt>
              </c:strCache>
            </c:strRef>
          </c:cat>
          <c:val>
            <c:numRef>
              <c:f>Sheet1!$B$4:$G$4</c:f>
              <c:numCache>
                <c:formatCode>General</c:formatCode>
                <c:ptCount val="6"/>
                <c:pt idx="0">
                  <c:v>3.9</c:v>
                </c:pt>
                <c:pt idx="1">
                  <c:v>4.3</c:v>
                </c:pt>
                <c:pt idx="2">
                  <c:v>4.4000000000000004</c:v>
                </c:pt>
                <c:pt idx="3">
                  <c:v>4.0999999999999996</c:v>
                </c:pt>
                <c:pt idx="4">
                  <c:v>3.8</c:v>
                </c:pt>
                <c:pt idx="5">
                  <c:v>4.34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7212032"/>
        <c:axId val="178270592"/>
      </c:lineChart>
      <c:catAx>
        <c:axId val="177212032"/>
        <c:scaling>
          <c:orientation val="minMax"/>
        </c:scaling>
        <c:delete val="0"/>
        <c:axPos val="b"/>
        <c:majorTickMark val="out"/>
        <c:minorTickMark val="none"/>
        <c:tickLblPos val="nextTo"/>
        <c:crossAx val="178270592"/>
        <c:crosses val="autoZero"/>
        <c:auto val="1"/>
        <c:lblAlgn val="ctr"/>
        <c:lblOffset val="100"/>
        <c:noMultiLvlLbl val="0"/>
      </c:catAx>
      <c:valAx>
        <c:axId val="178270592"/>
        <c:scaling>
          <c:orientation val="minMax"/>
          <c:max val="5"/>
          <c:min val="1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721203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spPr>
    <a:ln w="12700" cmpd="sng">
      <a:solidFill>
        <a:schemeClr val="tx1"/>
      </a:solidFill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MIA</c:v>
                </c:pt>
              </c:strCache>
            </c:strRef>
          </c:tx>
          <c:spPr>
            <a:ln w="38100"/>
          </c:spPr>
          <c:cat>
            <c:strRef>
              <c:f>Sheet1!$A$2:$A$7</c:f>
              <c:strCache>
                <c:ptCount val="6"/>
                <c:pt idx="0">
                  <c:v>Tape 1</c:v>
                </c:pt>
                <c:pt idx="1">
                  <c:v>Tape 2</c:v>
                </c:pt>
                <c:pt idx="2">
                  <c:v>Tape 3</c:v>
                </c:pt>
                <c:pt idx="3">
                  <c:v>Tape 4</c:v>
                </c:pt>
                <c:pt idx="4">
                  <c:v>Tape 5</c:v>
                </c:pt>
                <c:pt idx="5">
                  <c:v>Tape 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3.3</c:v>
                </c:pt>
                <c:pt idx="1">
                  <c:v>5.5</c:v>
                </c:pt>
                <c:pt idx="2">
                  <c:v>3.9</c:v>
                </c:pt>
                <c:pt idx="3" formatCode="0.0">
                  <c:v>3.052631578947369</c:v>
                </c:pt>
                <c:pt idx="4" formatCode="0.0">
                  <c:v>4.5999999999999996</c:v>
                </c:pt>
                <c:pt idx="5">
                  <c:v>5.6599999999999993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MINA</c:v>
                </c:pt>
              </c:strCache>
            </c:strRef>
          </c:tx>
          <c:spPr>
            <a:ln w="38100"/>
          </c:spPr>
          <c:cat>
            <c:strRef>
              <c:f>Sheet1!$A$2:$A$7</c:f>
              <c:strCache>
                <c:ptCount val="6"/>
                <c:pt idx="0">
                  <c:v>Tape 1</c:v>
                </c:pt>
                <c:pt idx="1">
                  <c:v>Tape 2</c:v>
                </c:pt>
                <c:pt idx="2">
                  <c:v>Tape 3</c:v>
                </c:pt>
                <c:pt idx="3">
                  <c:v>Tape 4</c:v>
                </c:pt>
                <c:pt idx="4">
                  <c:v>Tape 5</c:v>
                </c:pt>
                <c:pt idx="5">
                  <c:v>Tape 6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1.4</c:v>
                </c:pt>
                <c:pt idx="1">
                  <c:v>1.7</c:v>
                </c:pt>
                <c:pt idx="2">
                  <c:v>1.3</c:v>
                </c:pt>
                <c:pt idx="3" formatCode="0.0">
                  <c:v>0.36842105263157893</c:v>
                </c:pt>
                <c:pt idx="4" formatCode="0.0">
                  <c:v>1</c:v>
                </c:pt>
                <c:pt idx="5">
                  <c:v>2.48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Q</c:v>
                </c:pt>
              </c:strCache>
            </c:strRef>
          </c:tx>
          <c:spPr>
            <a:ln w="38100"/>
          </c:spPr>
          <c:cat>
            <c:strRef>
              <c:f>Sheet1!$A$2:$A$7</c:f>
              <c:strCache>
                <c:ptCount val="6"/>
                <c:pt idx="0">
                  <c:v>Tape 1</c:v>
                </c:pt>
                <c:pt idx="1">
                  <c:v>Tape 2</c:v>
                </c:pt>
                <c:pt idx="2">
                  <c:v>Tape 3</c:v>
                </c:pt>
                <c:pt idx="3">
                  <c:v>Tape 4</c:v>
                </c:pt>
                <c:pt idx="4">
                  <c:v>Tape 5</c:v>
                </c:pt>
                <c:pt idx="5">
                  <c:v>Tape 6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18.7</c:v>
                </c:pt>
                <c:pt idx="1">
                  <c:v>27.1</c:v>
                </c:pt>
                <c:pt idx="2">
                  <c:v>27.9</c:v>
                </c:pt>
                <c:pt idx="3">
                  <c:v>10.4</c:v>
                </c:pt>
                <c:pt idx="4">
                  <c:v>16.2</c:v>
                </c:pt>
                <c:pt idx="5">
                  <c:v>21.27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</c:v>
                </c:pt>
              </c:strCache>
            </c:strRef>
          </c:tx>
          <c:spPr>
            <a:ln w="38100"/>
          </c:spPr>
          <c:cat>
            <c:strRef>
              <c:f>Sheet1!$A$2:$A$7</c:f>
              <c:strCache>
                <c:ptCount val="6"/>
                <c:pt idx="0">
                  <c:v>Tape 1</c:v>
                </c:pt>
                <c:pt idx="1">
                  <c:v>Tape 2</c:v>
                </c:pt>
                <c:pt idx="2">
                  <c:v>Tape 3</c:v>
                </c:pt>
                <c:pt idx="3">
                  <c:v>Tape 4</c:v>
                </c:pt>
                <c:pt idx="4">
                  <c:v>Tape 5</c:v>
                </c:pt>
                <c:pt idx="5">
                  <c:v>Tape 6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9</c:v>
                </c:pt>
                <c:pt idx="1">
                  <c:v>17</c:v>
                </c:pt>
                <c:pt idx="2">
                  <c:v>19.399999999999999</c:v>
                </c:pt>
                <c:pt idx="3">
                  <c:v>6.5</c:v>
                </c:pt>
                <c:pt idx="4">
                  <c:v>9.9</c:v>
                </c:pt>
                <c:pt idx="5">
                  <c:v>15.51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8003328"/>
        <c:axId val="178306432"/>
      </c:lineChart>
      <c:catAx>
        <c:axId val="178003328"/>
        <c:scaling>
          <c:orientation val="minMax"/>
        </c:scaling>
        <c:delete val="0"/>
        <c:axPos val="b"/>
        <c:majorTickMark val="out"/>
        <c:minorTickMark val="none"/>
        <c:tickLblPos val="nextTo"/>
        <c:crossAx val="178306432"/>
        <c:crosses val="autoZero"/>
        <c:auto val="1"/>
        <c:lblAlgn val="ctr"/>
        <c:lblOffset val="100"/>
        <c:noMultiLvlLbl val="0"/>
      </c:catAx>
      <c:valAx>
        <c:axId val="1783064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8003328"/>
        <c:crosses val="autoZero"/>
        <c:crossBetween val="between"/>
      </c:valAx>
      <c:spPr>
        <a:ln>
          <a:solidFill>
            <a:schemeClr val="tx1"/>
          </a:solidFill>
        </a:ln>
      </c:spPr>
    </c:plotArea>
    <c:legend>
      <c:legendPos val="r"/>
      <c:layout/>
      <c:overlay val="0"/>
    </c:legend>
    <c:plotVisOnly val="1"/>
    <c:dispBlanksAs val="gap"/>
    <c:showDLblsOverMax val="0"/>
  </c:chart>
  <c:spPr>
    <a:ln>
      <a:solidFill>
        <a:schemeClr val="tx1"/>
      </a:solidFill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% MI Adherent</c:v>
                </c:pt>
              </c:strCache>
            </c:strRef>
          </c:tx>
          <c:spPr>
            <a:ln w="38100"/>
          </c:spPr>
          <c:cat>
            <c:strRef>
              <c:f>Sheet1!$B$1:$G$1</c:f>
              <c:strCache>
                <c:ptCount val="6"/>
                <c:pt idx="0">
                  <c:v>Tape 1</c:v>
                </c:pt>
                <c:pt idx="1">
                  <c:v>Tape 2</c:v>
                </c:pt>
                <c:pt idx="2">
                  <c:v>Tape 3</c:v>
                </c:pt>
                <c:pt idx="3">
                  <c:v>Tape 4</c:v>
                </c:pt>
                <c:pt idx="4">
                  <c:v>Tape 5</c:v>
                </c:pt>
                <c:pt idx="5">
                  <c:v>Tape 6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0.7400000000000001</c:v>
                </c:pt>
                <c:pt idx="1">
                  <c:v>0.72000000000000008</c:v>
                </c:pt>
                <c:pt idx="2">
                  <c:v>0.72000000000000008</c:v>
                </c:pt>
                <c:pt idx="3">
                  <c:v>0.8</c:v>
                </c:pt>
                <c:pt idx="4">
                  <c:v>0.9</c:v>
                </c:pt>
                <c:pt idx="5">
                  <c:v>0.71000000000000008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Open: Closed Questions</c:v>
                </c:pt>
              </c:strCache>
            </c:strRef>
          </c:tx>
          <c:spPr>
            <a:ln w="38100"/>
          </c:spPr>
          <c:cat>
            <c:strRef>
              <c:f>Sheet1!$B$1:$G$1</c:f>
              <c:strCache>
                <c:ptCount val="6"/>
                <c:pt idx="0">
                  <c:v>Tape 1</c:v>
                </c:pt>
                <c:pt idx="1">
                  <c:v>Tape 2</c:v>
                </c:pt>
                <c:pt idx="2">
                  <c:v>Tape 3</c:v>
                </c:pt>
                <c:pt idx="3">
                  <c:v>Tape 4</c:v>
                </c:pt>
                <c:pt idx="4">
                  <c:v>Tape 5</c:v>
                </c:pt>
                <c:pt idx="5">
                  <c:v>Tape 6</c:v>
                </c:pt>
              </c:strCache>
            </c:strRef>
          </c:cat>
          <c:val>
            <c:numRef>
              <c:f>Sheet1!$B$3:$G$3</c:f>
              <c:numCache>
                <c:formatCode>General</c:formatCode>
                <c:ptCount val="6"/>
                <c:pt idx="0">
                  <c:v>2.84</c:v>
                </c:pt>
                <c:pt idx="1">
                  <c:v>1.9800000000000002</c:v>
                </c:pt>
                <c:pt idx="2">
                  <c:v>2.9699999999999998</c:v>
                </c:pt>
                <c:pt idx="3">
                  <c:v>3.9</c:v>
                </c:pt>
                <c:pt idx="4">
                  <c:v>1.7</c:v>
                </c:pt>
                <c:pt idx="5">
                  <c:v>2.5499999999999998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Complex: Simple Reflections</c:v>
                </c:pt>
              </c:strCache>
            </c:strRef>
          </c:tx>
          <c:spPr>
            <a:ln w="38100"/>
          </c:spPr>
          <c:cat>
            <c:strRef>
              <c:f>Sheet1!$B$1:$G$1</c:f>
              <c:strCache>
                <c:ptCount val="6"/>
                <c:pt idx="0">
                  <c:v>Tape 1</c:v>
                </c:pt>
                <c:pt idx="1">
                  <c:v>Tape 2</c:v>
                </c:pt>
                <c:pt idx="2">
                  <c:v>Tape 3</c:v>
                </c:pt>
                <c:pt idx="3">
                  <c:v>Tape 4</c:v>
                </c:pt>
                <c:pt idx="4">
                  <c:v>Tape 5</c:v>
                </c:pt>
                <c:pt idx="5">
                  <c:v>Tape 6</c:v>
                </c:pt>
              </c:strCache>
            </c:strRef>
          </c:cat>
          <c:val>
            <c:numRef>
              <c:f>Sheet1!$B$4:$G$4</c:f>
              <c:numCache>
                <c:formatCode>General</c:formatCode>
                <c:ptCount val="6"/>
                <c:pt idx="0">
                  <c:v>0.8600000000000001</c:v>
                </c:pt>
                <c:pt idx="1">
                  <c:v>0.6100000000000001</c:v>
                </c:pt>
                <c:pt idx="2">
                  <c:v>1.1299999999999997</c:v>
                </c:pt>
                <c:pt idx="3">
                  <c:v>0.5</c:v>
                </c:pt>
                <c:pt idx="4">
                  <c:v>0.4</c:v>
                </c:pt>
                <c:pt idx="5">
                  <c:v>0.97000000000000008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Reflections:Questions</c:v>
                </c:pt>
              </c:strCache>
            </c:strRef>
          </c:tx>
          <c:spPr>
            <a:ln w="38100"/>
          </c:spPr>
          <c:cat>
            <c:strRef>
              <c:f>Sheet1!$B$1:$G$1</c:f>
              <c:strCache>
                <c:ptCount val="6"/>
                <c:pt idx="0">
                  <c:v>Tape 1</c:v>
                </c:pt>
                <c:pt idx="1">
                  <c:v>Tape 2</c:v>
                </c:pt>
                <c:pt idx="2">
                  <c:v>Tape 3</c:v>
                </c:pt>
                <c:pt idx="3">
                  <c:v>Tape 4</c:v>
                </c:pt>
                <c:pt idx="4">
                  <c:v>Tape 5</c:v>
                </c:pt>
                <c:pt idx="5">
                  <c:v>Tape 6</c:v>
                </c:pt>
              </c:strCache>
            </c:strRef>
          </c:cat>
          <c:val>
            <c:numRef>
              <c:f>Sheet1!$B$5:$G$5</c:f>
              <c:numCache>
                <c:formatCode>General</c:formatCode>
                <c:ptCount val="6"/>
                <c:pt idx="0">
                  <c:v>0.52</c:v>
                </c:pt>
                <c:pt idx="1">
                  <c:v>0.7400000000000001</c:v>
                </c:pt>
                <c:pt idx="2">
                  <c:v>0.8600000000000001</c:v>
                </c:pt>
                <c:pt idx="3">
                  <c:v>0.8</c:v>
                </c:pt>
                <c:pt idx="4">
                  <c:v>0.8</c:v>
                </c:pt>
                <c:pt idx="5">
                  <c:v>1.07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8150784"/>
        <c:axId val="178156672"/>
      </c:lineChart>
      <c:catAx>
        <c:axId val="178150784"/>
        <c:scaling>
          <c:orientation val="minMax"/>
        </c:scaling>
        <c:delete val="0"/>
        <c:axPos val="b"/>
        <c:majorTickMark val="out"/>
        <c:minorTickMark val="none"/>
        <c:tickLblPos val="nextTo"/>
        <c:crossAx val="178156672"/>
        <c:crosses val="autoZero"/>
        <c:auto val="1"/>
        <c:lblAlgn val="ctr"/>
        <c:lblOffset val="100"/>
        <c:noMultiLvlLbl val="0"/>
      </c:catAx>
      <c:valAx>
        <c:axId val="1781566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815078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spPr>
    <a:ln>
      <a:solidFill>
        <a:schemeClr val="tx1"/>
      </a:solidFill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en-US" dirty="0"/>
          </a:p>
        </c:rich>
      </c:tx>
      <c:layout>
        <c:manualLayout>
          <c:xMode val="edge"/>
          <c:yMode val="edge"/>
          <c:x val="0.10474499954747038"/>
          <c:y val="1.4285714285714285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Achieved 100% MI Adherence</c:v>
                </c:pt>
              </c:strCache>
            </c:strRef>
          </c:tx>
          <c:invertIfNegative val="0"/>
          <c:cat>
            <c:strRef>
              <c:f>Sheet1!$B$1:$E$1</c:f>
              <c:strCache>
                <c:ptCount val="4"/>
                <c:pt idx="0">
                  <c:v>Peer Leaders Yr 1</c:v>
                </c:pt>
                <c:pt idx="1">
                  <c:v>Peer Leaders Yr2</c:v>
                </c:pt>
                <c:pt idx="2">
                  <c:v>Staff Yr1</c:v>
                </c:pt>
                <c:pt idx="3">
                  <c:v>Staff Yr2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1</c:v>
                </c:pt>
                <c:pt idx="1">
                  <c:v>0.8</c:v>
                </c:pt>
                <c:pt idx="2">
                  <c:v>0.66600000000000015</c:v>
                </c:pt>
                <c:pt idx="3" formatCode="0.0">
                  <c:v>0.70588235294117663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Achieved 1:1 ratio O:C Questions</c:v>
                </c:pt>
              </c:strCache>
            </c:strRef>
          </c:tx>
          <c:invertIfNegative val="0"/>
          <c:cat>
            <c:strRef>
              <c:f>Sheet1!$B$1:$E$1</c:f>
              <c:strCache>
                <c:ptCount val="4"/>
                <c:pt idx="0">
                  <c:v>Peer Leaders Yr 1</c:v>
                </c:pt>
                <c:pt idx="1">
                  <c:v>Peer Leaders Yr2</c:v>
                </c:pt>
                <c:pt idx="2">
                  <c:v>Staff Yr1</c:v>
                </c:pt>
                <c:pt idx="3">
                  <c:v>Staff Yr2</c:v>
                </c:pt>
              </c:strCache>
            </c:strRef>
          </c:cat>
          <c:val>
            <c:numRef>
              <c:f>Sheet1!$B$3:$E$3</c:f>
              <c:numCache>
                <c:formatCode>0.0</c:formatCode>
                <c:ptCount val="4"/>
                <c:pt idx="0" formatCode="General">
                  <c:v>1</c:v>
                </c:pt>
                <c:pt idx="1">
                  <c:v>0.75000000000000011</c:v>
                </c:pt>
                <c:pt idx="2" formatCode="General">
                  <c:v>0.96000000000000008</c:v>
                </c:pt>
                <c:pt idx="3">
                  <c:v>0.47058823529411775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Achieved 1:1 ratio of Complex to Simple Reflections</c:v>
                </c:pt>
              </c:strCache>
            </c:strRef>
          </c:tx>
          <c:invertIfNegative val="0"/>
          <c:cat>
            <c:strRef>
              <c:f>Sheet1!$B$1:$E$1</c:f>
              <c:strCache>
                <c:ptCount val="4"/>
                <c:pt idx="0">
                  <c:v>Peer Leaders Yr 1</c:v>
                </c:pt>
                <c:pt idx="1">
                  <c:v>Peer Leaders Yr2</c:v>
                </c:pt>
                <c:pt idx="2">
                  <c:v>Staff Yr1</c:v>
                </c:pt>
                <c:pt idx="3">
                  <c:v>Staff Yr2</c:v>
                </c:pt>
              </c:strCache>
            </c:strRef>
          </c:cat>
          <c:val>
            <c:numRef>
              <c:f>Sheet1!$B$4:$E$4</c:f>
              <c:numCache>
                <c:formatCode>0.00</c:formatCode>
                <c:ptCount val="4"/>
                <c:pt idx="0" formatCode="General">
                  <c:v>0.8</c:v>
                </c:pt>
                <c:pt idx="1">
                  <c:v>0.66666666666666663</c:v>
                </c:pt>
                <c:pt idx="2" formatCode="General">
                  <c:v>0.66600000000000015</c:v>
                </c:pt>
                <c:pt idx="3" formatCode="0.0">
                  <c:v>0.47058823529411775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Achieved 2:1 Reflection to Question ratio</c:v>
                </c:pt>
              </c:strCache>
            </c:strRef>
          </c:tx>
          <c:invertIfNegative val="0"/>
          <c:cat>
            <c:strRef>
              <c:f>Sheet1!$B$1:$E$1</c:f>
              <c:strCache>
                <c:ptCount val="4"/>
                <c:pt idx="0">
                  <c:v>Peer Leaders Yr 1</c:v>
                </c:pt>
                <c:pt idx="1">
                  <c:v>Peer Leaders Yr2</c:v>
                </c:pt>
                <c:pt idx="2">
                  <c:v>Staff Yr1</c:v>
                </c:pt>
                <c:pt idx="3">
                  <c:v>Staff Yr2</c:v>
                </c:pt>
              </c:strCache>
            </c:strRef>
          </c:cat>
          <c:val>
            <c:numRef>
              <c:f>Sheet1!$B$5:$E$5</c:f>
              <c:numCache>
                <c:formatCode>0.00</c:formatCode>
                <c:ptCount val="4"/>
                <c:pt idx="0" formatCode="General">
                  <c:v>0.2</c:v>
                </c:pt>
                <c:pt idx="1">
                  <c:v>0.5</c:v>
                </c:pt>
                <c:pt idx="2" formatCode="General">
                  <c:v>0</c:v>
                </c:pt>
                <c:pt idx="3" formatCode="0.0">
                  <c:v>0.1111111111111111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8750208"/>
        <c:axId val="178751744"/>
      </c:barChart>
      <c:catAx>
        <c:axId val="178750208"/>
        <c:scaling>
          <c:orientation val="minMax"/>
        </c:scaling>
        <c:delete val="0"/>
        <c:axPos val="b"/>
        <c:majorTickMark val="out"/>
        <c:minorTickMark val="none"/>
        <c:tickLblPos val="nextTo"/>
        <c:crossAx val="178751744"/>
        <c:crosses val="autoZero"/>
        <c:auto val="1"/>
        <c:lblAlgn val="ctr"/>
        <c:lblOffset val="100"/>
        <c:noMultiLvlLbl val="0"/>
      </c:catAx>
      <c:valAx>
        <c:axId val="178751744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chemeClr val="tx1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crossAx val="17875020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spPr>
    <a:ln>
      <a:solidFill>
        <a:schemeClr val="tx1"/>
      </a:solidFill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CD4D8F-701F-4EF3-9562-87AAE0BACB0D}" type="doc">
      <dgm:prSet loTypeId="urn:microsoft.com/office/officeart/2005/8/layout/pyramid4" loCatId="pyramid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D33E5C7C-7F7E-46B9-AD11-2731FF872771}">
      <dgm:prSet phldrT="[Text]"/>
      <dgm:spPr/>
      <dgm:t>
        <a:bodyPr/>
        <a:lstStyle/>
        <a:p>
          <a:r>
            <a:rPr lang="en-US" dirty="0" smtClean="0"/>
            <a:t>Partnership</a:t>
          </a:r>
          <a:endParaRPr lang="en-US" dirty="0"/>
        </a:p>
      </dgm:t>
    </dgm:pt>
    <dgm:pt modelId="{F5C3FE23-AB23-4A99-BF81-4D77D8E29027}" type="parTrans" cxnId="{8456EEF4-E8B6-4F7B-8314-52387401FEB2}">
      <dgm:prSet/>
      <dgm:spPr/>
      <dgm:t>
        <a:bodyPr/>
        <a:lstStyle/>
        <a:p>
          <a:endParaRPr lang="en-US"/>
        </a:p>
      </dgm:t>
    </dgm:pt>
    <dgm:pt modelId="{52D0501A-7A5C-4D5A-B07F-1490A516C9FD}" type="sibTrans" cxnId="{8456EEF4-E8B6-4F7B-8314-52387401FEB2}">
      <dgm:prSet/>
      <dgm:spPr/>
      <dgm:t>
        <a:bodyPr/>
        <a:lstStyle/>
        <a:p>
          <a:endParaRPr lang="en-US"/>
        </a:p>
      </dgm:t>
    </dgm:pt>
    <dgm:pt modelId="{C0638C9D-791C-4734-97B5-7C9C1475E609}">
      <dgm:prSet phldrT="[Text]"/>
      <dgm:spPr/>
      <dgm:t>
        <a:bodyPr/>
        <a:lstStyle/>
        <a:p>
          <a:r>
            <a:rPr lang="en-US" dirty="0" smtClean="0"/>
            <a:t>Compassion</a:t>
          </a:r>
          <a:endParaRPr lang="en-US" dirty="0"/>
        </a:p>
      </dgm:t>
    </dgm:pt>
    <dgm:pt modelId="{E4E91A10-8CB8-4073-9856-CF2FDC472542}" type="parTrans" cxnId="{C4686FC8-003C-4AE8-A8E0-EF229EF5E247}">
      <dgm:prSet/>
      <dgm:spPr/>
      <dgm:t>
        <a:bodyPr/>
        <a:lstStyle/>
        <a:p>
          <a:endParaRPr lang="en-US"/>
        </a:p>
      </dgm:t>
    </dgm:pt>
    <dgm:pt modelId="{F8F223E0-26FF-46FE-BB98-AD2E3614B4AF}" type="sibTrans" cxnId="{C4686FC8-003C-4AE8-A8E0-EF229EF5E247}">
      <dgm:prSet/>
      <dgm:spPr/>
      <dgm:t>
        <a:bodyPr/>
        <a:lstStyle/>
        <a:p>
          <a:endParaRPr lang="en-US"/>
        </a:p>
      </dgm:t>
    </dgm:pt>
    <dgm:pt modelId="{8668842C-4A40-4D1F-92D4-53F4EBB3DD20}">
      <dgm:prSet phldrT="[Text]"/>
      <dgm:spPr/>
      <dgm:t>
        <a:bodyPr/>
        <a:lstStyle/>
        <a:p>
          <a:r>
            <a:rPr lang="en-US" dirty="0" smtClean="0"/>
            <a:t>Evocation</a:t>
          </a:r>
          <a:endParaRPr lang="en-US" dirty="0"/>
        </a:p>
      </dgm:t>
    </dgm:pt>
    <dgm:pt modelId="{629281A7-B6EF-435B-A1D1-2E171C84EDEB}" type="parTrans" cxnId="{399388CE-34FD-4362-BF21-34F1598071B2}">
      <dgm:prSet/>
      <dgm:spPr/>
      <dgm:t>
        <a:bodyPr/>
        <a:lstStyle/>
        <a:p>
          <a:endParaRPr lang="en-US"/>
        </a:p>
      </dgm:t>
    </dgm:pt>
    <dgm:pt modelId="{F8BFB56D-E5E0-4A22-B287-1953F3E9C1AC}" type="sibTrans" cxnId="{399388CE-34FD-4362-BF21-34F1598071B2}">
      <dgm:prSet/>
      <dgm:spPr/>
      <dgm:t>
        <a:bodyPr/>
        <a:lstStyle/>
        <a:p>
          <a:endParaRPr lang="en-US"/>
        </a:p>
      </dgm:t>
    </dgm:pt>
    <dgm:pt modelId="{995B3ACC-FDBF-4F0B-A580-0E86EC9F6455}">
      <dgm:prSet phldrT="[Text]"/>
      <dgm:spPr/>
      <dgm:t>
        <a:bodyPr/>
        <a:lstStyle/>
        <a:p>
          <a:r>
            <a:rPr lang="en-US" dirty="0" smtClean="0"/>
            <a:t>Acceptance</a:t>
          </a:r>
          <a:endParaRPr lang="en-US" dirty="0"/>
        </a:p>
      </dgm:t>
    </dgm:pt>
    <dgm:pt modelId="{7B7CF444-D4A9-438A-9C61-3DB2A5A27F15}" type="parTrans" cxnId="{81B93034-2B45-4E96-8B59-B53E46D70E54}">
      <dgm:prSet/>
      <dgm:spPr/>
      <dgm:t>
        <a:bodyPr/>
        <a:lstStyle/>
        <a:p>
          <a:endParaRPr lang="en-US"/>
        </a:p>
      </dgm:t>
    </dgm:pt>
    <dgm:pt modelId="{C1418395-3B58-48DC-AADE-2A1AAE9462A5}" type="sibTrans" cxnId="{81B93034-2B45-4E96-8B59-B53E46D70E54}">
      <dgm:prSet/>
      <dgm:spPr/>
      <dgm:t>
        <a:bodyPr/>
        <a:lstStyle/>
        <a:p>
          <a:endParaRPr lang="en-US"/>
        </a:p>
      </dgm:t>
    </dgm:pt>
    <dgm:pt modelId="{80579835-4BEC-4138-B422-9A92ADF1B3AA}" type="pres">
      <dgm:prSet presAssocID="{6DCD4D8F-701F-4EF3-9562-87AAE0BACB0D}" presName="compositeShape" presStyleCnt="0">
        <dgm:presLayoutVars>
          <dgm:chMax val="9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949DD6A-F552-4A01-B270-6F854341C295}" type="pres">
      <dgm:prSet presAssocID="{6DCD4D8F-701F-4EF3-9562-87AAE0BACB0D}" presName="triangle1" presStyleLbl="node1" presStyleIdx="0" presStyleCnt="4" custLinFactNeighborX="633" custLinFactNeighborY="-2531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3900A7-936F-4954-8090-01450049647B}" type="pres">
      <dgm:prSet presAssocID="{6DCD4D8F-701F-4EF3-9562-87AAE0BACB0D}" presName="triangle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8EB2BD-499E-43E0-AA08-AFF517D7D21D}" type="pres">
      <dgm:prSet presAssocID="{6DCD4D8F-701F-4EF3-9562-87AAE0BACB0D}" presName="triangle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BAE3C3-B2ED-42A3-BABB-278746F4B803}" type="pres">
      <dgm:prSet presAssocID="{6DCD4D8F-701F-4EF3-9562-87AAE0BACB0D}" presName="triangle4" presStyleLbl="node1" presStyleIdx="3" presStyleCnt="4" custLinFactNeighborX="-1266" custLinFactNeighborY="126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CAA1F47-5A4D-4D4F-BDB4-18D7D3F5320E}" type="presOf" srcId="{C0638C9D-791C-4734-97B5-7C9C1475E609}" destId="{903900A7-936F-4954-8090-01450049647B}" srcOrd="0" destOrd="0" presId="urn:microsoft.com/office/officeart/2005/8/layout/pyramid4"/>
    <dgm:cxn modelId="{E7996789-8B16-4CEA-B6B0-632ED1A7F07C}" type="presOf" srcId="{995B3ACC-FDBF-4F0B-A580-0E86EC9F6455}" destId="{BCBAE3C3-B2ED-42A3-BABB-278746F4B803}" srcOrd="0" destOrd="0" presId="urn:microsoft.com/office/officeart/2005/8/layout/pyramid4"/>
    <dgm:cxn modelId="{3ADBF6E2-CB27-4C8C-8039-3CF5220BFEF1}" type="presOf" srcId="{D33E5C7C-7F7E-46B9-AD11-2731FF872771}" destId="{A949DD6A-F552-4A01-B270-6F854341C295}" srcOrd="0" destOrd="0" presId="urn:microsoft.com/office/officeart/2005/8/layout/pyramid4"/>
    <dgm:cxn modelId="{A40BA1D9-282B-435A-91CA-1A2359FAC61C}" type="presOf" srcId="{6DCD4D8F-701F-4EF3-9562-87AAE0BACB0D}" destId="{80579835-4BEC-4138-B422-9A92ADF1B3AA}" srcOrd="0" destOrd="0" presId="urn:microsoft.com/office/officeart/2005/8/layout/pyramid4"/>
    <dgm:cxn modelId="{8456EEF4-E8B6-4F7B-8314-52387401FEB2}" srcId="{6DCD4D8F-701F-4EF3-9562-87AAE0BACB0D}" destId="{D33E5C7C-7F7E-46B9-AD11-2731FF872771}" srcOrd="0" destOrd="0" parTransId="{F5C3FE23-AB23-4A99-BF81-4D77D8E29027}" sibTransId="{52D0501A-7A5C-4D5A-B07F-1490A516C9FD}"/>
    <dgm:cxn modelId="{C4686FC8-003C-4AE8-A8E0-EF229EF5E247}" srcId="{6DCD4D8F-701F-4EF3-9562-87AAE0BACB0D}" destId="{C0638C9D-791C-4734-97B5-7C9C1475E609}" srcOrd="1" destOrd="0" parTransId="{E4E91A10-8CB8-4073-9856-CF2FDC472542}" sibTransId="{F8F223E0-26FF-46FE-BB98-AD2E3614B4AF}"/>
    <dgm:cxn modelId="{399388CE-34FD-4362-BF21-34F1598071B2}" srcId="{6DCD4D8F-701F-4EF3-9562-87AAE0BACB0D}" destId="{8668842C-4A40-4D1F-92D4-53F4EBB3DD20}" srcOrd="2" destOrd="0" parTransId="{629281A7-B6EF-435B-A1D1-2E171C84EDEB}" sibTransId="{F8BFB56D-E5E0-4A22-B287-1953F3E9C1AC}"/>
    <dgm:cxn modelId="{65385700-33CC-42C4-BDA6-4EBDFAA92BE0}" type="presOf" srcId="{8668842C-4A40-4D1F-92D4-53F4EBB3DD20}" destId="{7B8EB2BD-499E-43E0-AA08-AFF517D7D21D}" srcOrd="0" destOrd="0" presId="urn:microsoft.com/office/officeart/2005/8/layout/pyramid4"/>
    <dgm:cxn modelId="{81B93034-2B45-4E96-8B59-B53E46D70E54}" srcId="{6DCD4D8F-701F-4EF3-9562-87AAE0BACB0D}" destId="{995B3ACC-FDBF-4F0B-A580-0E86EC9F6455}" srcOrd="3" destOrd="0" parTransId="{7B7CF444-D4A9-438A-9C61-3DB2A5A27F15}" sibTransId="{C1418395-3B58-48DC-AADE-2A1AAE9462A5}"/>
    <dgm:cxn modelId="{17C1BF2C-7A61-4407-903C-EC3730E7A84B}" type="presParOf" srcId="{80579835-4BEC-4138-B422-9A92ADF1B3AA}" destId="{A949DD6A-F552-4A01-B270-6F854341C295}" srcOrd="0" destOrd="0" presId="urn:microsoft.com/office/officeart/2005/8/layout/pyramid4"/>
    <dgm:cxn modelId="{BAC9C975-0FE4-4937-9B07-3938D265F600}" type="presParOf" srcId="{80579835-4BEC-4138-B422-9A92ADF1B3AA}" destId="{903900A7-936F-4954-8090-01450049647B}" srcOrd="1" destOrd="0" presId="urn:microsoft.com/office/officeart/2005/8/layout/pyramid4"/>
    <dgm:cxn modelId="{E066D13D-6D51-4DCB-A140-3F3753BCD694}" type="presParOf" srcId="{80579835-4BEC-4138-B422-9A92ADF1B3AA}" destId="{7B8EB2BD-499E-43E0-AA08-AFF517D7D21D}" srcOrd="2" destOrd="0" presId="urn:microsoft.com/office/officeart/2005/8/layout/pyramid4"/>
    <dgm:cxn modelId="{AADCA301-7EE7-457E-9727-3F1120D0FF3A}" type="presParOf" srcId="{80579835-4BEC-4138-B422-9A92ADF1B3AA}" destId="{BCBAE3C3-B2ED-42A3-BABB-278746F4B803}" srcOrd="3" destOrd="0" presId="urn:microsoft.com/office/officeart/2005/8/layout/pyramid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562154E-5B5E-4CD0-8E8F-680C116DCA54}" type="doc">
      <dgm:prSet loTypeId="urn:microsoft.com/office/officeart/2005/8/layout/pyramid1" loCatId="pyramid" qsTypeId="urn:microsoft.com/office/officeart/2005/8/quickstyle/simple1#2" qsCatId="simple" csTypeId="urn:microsoft.com/office/officeart/2005/8/colors/colorful3" csCatId="colorful" phldr="1"/>
      <dgm:spPr/>
    </dgm:pt>
    <dgm:pt modelId="{8E70ED58-5771-4151-B17D-A3DD97ECA3B0}">
      <dgm:prSet phldrT="[Text]" custT="1"/>
      <dgm:spPr/>
      <dgm:t>
        <a:bodyPr/>
        <a:lstStyle/>
        <a:p>
          <a:r>
            <a:rPr lang="en-US" sz="2400" dirty="0" smtClean="0"/>
            <a:t>Affirmation</a:t>
          </a:r>
          <a:endParaRPr lang="en-US" sz="2400" dirty="0"/>
        </a:p>
      </dgm:t>
    </dgm:pt>
    <dgm:pt modelId="{898F1B61-9078-4D5D-8A2B-F9C7B863A149}" type="parTrans" cxnId="{7C5FFF26-7059-41B0-A7CE-5BE2D2745BB7}">
      <dgm:prSet/>
      <dgm:spPr/>
      <dgm:t>
        <a:bodyPr/>
        <a:lstStyle/>
        <a:p>
          <a:endParaRPr lang="en-US"/>
        </a:p>
      </dgm:t>
    </dgm:pt>
    <dgm:pt modelId="{D1EAA86C-6E10-47BF-AC8E-7B157AE2C6ED}" type="sibTrans" cxnId="{7C5FFF26-7059-41B0-A7CE-5BE2D2745BB7}">
      <dgm:prSet/>
      <dgm:spPr/>
      <dgm:t>
        <a:bodyPr/>
        <a:lstStyle/>
        <a:p>
          <a:endParaRPr lang="en-US"/>
        </a:p>
      </dgm:t>
    </dgm:pt>
    <dgm:pt modelId="{F5FB9C3A-F831-4BAE-816E-EC55CC23E077}">
      <dgm:prSet phldrT="[Text]"/>
      <dgm:spPr/>
      <dgm:t>
        <a:bodyPr/>
        <a:lstStyle/>
        <a:p>
          <a:r>
            <a:rPr lang="en-US" dirty="0" smtClean="0"/>
            <a:t>Autonomy Support</a:t>
          </a:r>
          <a:endParaRPr lang="en-US" dirty="0"/>
        </a:p>
      </dgm:t>
    </dgm:pt>
    <dgm:pt modelId="{B5B201E7-4B13-4CFD-B62A-0FA7352D3D09}" type="parTrans" cxnId="{3D4F833F-A11D-44E9-B2A0-011241C40CE2}">
      <dgm:prSet/>
      <dgm:spPr/>
      <dgm:t>
        <a:bodyPr/>
        <a:lstStyle/>
        <a:p>
          <a:endParaRPr lang="en-US"/>
        </a:p>
      </dgm:t>
    </dgm:pt>
    <dgm:pt modelId="{C72E2A77-5A7E-40AA-B080-EF3C4BB97D3C}" type="sibTrans" cxnId="{3D4F833F-A11D-44E9-B2A0-011241C40CE2}">
      <dgm:prSet/>
      <dgm:spPr/>
      <dgm:t>
        <a:bodyPr/>
        <a:lstStyle/>
        <a:p>
          <a:endParaRPr lang="en-US"/>
        </a:p>
      </dgm:t>
    </dgm:pt>
    <dgm:pt modelId="{9F3407AE-F750-4E66-B311-F6E57AEA042F}">
      <dgm:prSet phldrT="[Text]"/>
      <dgm:spPr/>
      <dgm:t>
        <a:bodyPr/>
        <a:lstStyle/>
        <a:p>
          <a:r>
            <a:rPr lang="en-US" dirty="0" smtClean="0"/>
            <a:t>Accurate Empathy</a:t>
          </a:r>
          <a:endParaRPr lang="en-US" dirty="0"/>
        </a:p>
      </dgm:t>
    </dgm:pt>
    <dgm:pt modelId="{39228DCB-9918-4C85-8759-54817BC111A7}" type="parTrans" cxnId="{1B157F69-1E26-48D7-9BA6-36AF468BA3C0}">
      <dgm:prSet/>
      <dgm:spPr/>
      <dgm:t>
        <a:bodyPr/>
        <a:lstStyle/>
        <a:p>
          <a:endParaRPr lang="en-US"/>
        </a:p>
      </dgm:t>
    </dgm:pt>
    <dgm:pt modelId="{8A53A492-3B66-40A4-B84F-744DB79DE515}" type="sibTrans" cxnId="{1B157F69-1E26-48D7-9BA6-36AF468BA3C0}">
      <dgm:prSet/>
      <dgm:spPr/>
      <dgm:t>
        <a:bodyPr/>
        <a:lstStyle/>
        <a:p>
          <a:endParaRPr lang="en-US"/>
        </a:p>
      </dgm:t>
    </dgm:pt>
    <dgm:pt modelId="{0FE91DFD-67C0-4674-A891-ACD2052678C1}">
      <dgm:prSet phldrT="[Text]"/>
      <dgm:spPr/>
      <dgm:t>
        <a:bodyPr/>
        <a:lstStyle/>
        <a:p>
          <a:r>
            <a:rPr lang="en-US" dirty="0" smtClean="0"/>
            <a:t>Absolute Worth</a:t>
          </a:r>
          <a:endParaRPr lang="en-US" dirty="0"/>
        </a:p>
      </dgm:t>
    </dgm:pt>
    <dgm:pt modelId="{E4661972-3AE1-4AA6-98A9-1792D8F0126C}" type="parTrans" cxnId="{7DF06C35-50BB-44FD-9E99-396D09203723}">
      <dgm:prSet/>
      <dgm:spPr/>
      <dgm:t>
        <a:bodyPr/>
        <a:lstStyle/>
        <a:p>
          <a:endParaRPr lang="en-US"/>
        </a:p>
      </dgm:t>
    </dgm:pt>
    <dgm:pt modelId="{099276B4-8487-4055-B43A-435D8D24B120}" type="sibTrans" cxnId="{7DF06C35-50BB-44FD-9E99-396D09203723}">
      <dgm:prSet/>
      <dgm:spPr/>
      <dgm:t>
        <a:bodyPr/>
        <a:lstStyle/>
        <a:p>
          <a:endParaRPr lang="en-US"/>
        </a:p>
      </dgm:t>
    </dgm:pt>
    <dgm:pt modelId="{EEF17D82-593E-42DF-9511-8FC0C049B8B1}" type="pres">
      <dgm:prSet presAssocID="{2562154E-5B5E-4CD0-8E8F-680C116DCA54}" presName="Name0" presStyleCnt="0">
        <dgm:presLayoutVars>
          <dgm:dir/>
          <dgm:animLvl val="lvl"/>
          <dgm:resizeHandles val="exact"/>
        </dgm:presLayoutVars>
      </dgm:prSet>
      <dgm:spPr/>
    </dgm:pt>
    <dgm:pt modelId="{B151ECE7-A087-4511-86E5-ADEFB48F71CF}" type="pres">
      <dgm:prSet presAssocID="{8E70ED58-5771-4151-B17D-A3DD97ECA3B0}" presName="Name8" presStyleCnt="0"/>
      <dgm:spPr/>
    </dgm:pt>
    <dgm:pt modelId="{3F8737C3-087B-4555-A10E-A469394DF303}" type="pres">
      <dgm:prSet presAssocID="{8E70ED58-5771-4151-B17D-A3DD97ECA3B0}" presName="level" presStyleLbl="node1" presStyleIdx="0" presStyleCnt="4" custScaleX="98539" custScaleY="91011" custLinFactNeighborY="-96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081C93-C510-4FED-B409-03FF868004E9}" type="pres">
      <dgm:prSet presAssocID="{8E70ED58-5771-4151-B17D-A3DD97ECA3B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185BFE-31D3-4F07-8BA1-786092E3ED3D}" type="pres">
      <dgm:prSet presAssocID="{F5FB9C3A-F831-4BAE-816E-EC55CC23E077}" presName="Name8" presStyleCnt="0"/>
      <dgm:spPr/>
    </dgm:pt>
    <dgm:pt modelId="{A970EFA4-B56C-4D88-BCEF-EA99AA3E981C}" type="pres">
      <dgm:prSet presAssocID="{F5FB9C3A-F831-4BAE-816E-EC55CC23E077}" presName="level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620F8A-0D2F-4CAA-ADC3-1DB49A474638}" type="pres">
      <dgm:prSet presAssocID="{F5FB9C3A-F831-4BAE-816E-EC55CC23E07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5C9B98-549D-4DA8-BEB7-2CDB10655734}" type="pres">
      <dgm:prSet presAssocID="{9F3407AE-F750-4E66-B311-F6E57AEA042F}" presName="Name8" presStyleCnt="0"/>
      <dgm:spPr/>
    </dgm:pt>
    <dgm:pt modelId="{195309A2-4A52-4254-8642-BEFE2635F11A}" type="pres">
      <dgm:prSet presAssocID="{9F3407AE-F750-4E66-B311-F6E57AEA042F}" presName="level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BE506A-1A63-4B6E-97BA-B96C0F153276}" type="pres">
      <dgm:prSet presAssocID="{9F3407AE-F750-4E66-B311-F6E57AEA042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CB384F-0126-44C2-8068-4D1EA52E1085}" type="pres">
      <dgm:prSet presAssocID="{0FE91DFD-67C0-4674-A891-ACD2052678C1}" presName="Name8" presStyleCnt="0"/>
      <dgm:spPr/>
    </dgm:pt>
    <dgm:pt modelId="{38C88DE0-A427-4029-A221-4DC66CEBC220}" type="pres">
      <dgm:prSet presAssocID="{0FE91DFD-67C0-4674-A891-ACD2052678C1}" presName="level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D23A33-F265-4680-95D8-FC5CFFFD9357}" type="pres">
      <dgm:prSet presAssocID="{0FE91DFD-67C0-4674-A891-ACD2052678C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CE07526-69B1-4427-A9C9-A29DC7D544B8}" type="presOf" srcId="{9F3407AE-F750-4E66-B311-F6E57AEA042F}" destId="{195309A2-4A52-4254-8642-BEFE2635F11A}" srcOrd="0" destOrd="0" presId="urn:microsoft.com/office/officeart/2005/8/layout/pyramid1"/>
    <dgm:cxn modelId="{7C5FFF26-7059-41B0-A7CE-5BE2D2745BB7}" srcId="{2562154E-5B5E-4CD0-8E8F-680C116DCA54}" destId="{8E70ED58-5771-4151-B17D-A3DD97ECA3B0}" srcOrd="0" destOrd="0" parTransId="{898F1B61-9078-4D5D-8A2B-F9C7B863A149}" sibTransId="{D1EAA86C-6E10-47BF-AC8E-7B157AE2C6ED}"/>
    <dgm:cxn modelId="{E137DE51-14B9-4433-8A31-1D20ADC1CE0F}" type="presOf" srcId="{F5FB9C3A-F831-4BAE-816E-EC55CC23E077}" destId="{A970EFA4-B56C-4D88-BCEF-EA99AA3E981C}" srcOrd="0" destOrd="0" presId="urn:microsoft.com/office/officeart/2005/8/layout/pyramid1"/>
    <dgm:cxn modelId="{7DF06C35-50BB-44FD-9E99-396D09203723}" srcId="{2562154E-5B5E-4CD0-8E8F-680C116DCA54}" destId="{0FE91DFD-67C0-4674-A891-ACD2052678C1}" srcOrd="3" destOrd="0" parTransId="{E4661972-3AE1-4AA6-98A9-1792D8F0126C}" sibTransId="{099276B4-8487-4055-B43A-435D8D24B120}"/>
    <dgm:cxn modelId="{1B157F69-1E26-48D7-9BA6-36AF468BA3C0}" srcId="{2562154E-5B5E-4CD0-8E8F-680C116DCA54}" destId="{9F3407AE-F750-4E66-B311-F6E57AEA042F}" srcOrd="2" destOrd="0" parTransId="{39228DCB-9918-4C85-8759-54817BC111A7}" sibTransId="{8A53A492-3B66-40A4-B84F-744DB79DE515}"/>
    <dgm:cxn modelId="{38D4F535-1D32-4B4E-996B-6BC6D56BE7F9}" type="presOf" srcId="{8E70ED58-5771-4151-B17D-A3DD97ECA3B0}" destId="{3F8737C3-087B-4555-A10E-A469394DF303}" srcOrd="0" destOrd="0" presId="urn:microsoft.com/office/officeart/2005/8/layout/pyramid1"/>
    <dgm:cxn modelId="{ABB35EC3-E01C-45A8-8D92-2226D7183918}" type="presOf" srcId="{F5FB9C3A-F831-4BAE-816E-EC55CC23E077}" destId="{C6620F8A-0D2F-4CAA-ADC3-1DB49A474638}" srcOrd="1" destOrd="0" presId="urn:microsoft.com/office/officeart/2005/8/layout/pyramid1"/>
    <dgm:cxn modelId="{5C4A2886-FD6E-42D8-A1B5-406E6054107A}" type="presOf" srcId="{9F3407AE-F750-4E66-B311-F6E57AEA042F}" destId="{96BE506A-1A63-4B6E-97BA-B96C0F153276}" srcOrd="1" destOrd="0" presId="urn:microsoft.com/office/officeart/2005/8/layout/pyramid1"/>
    <dgm:cxn modelId="{2797F80E-6AC8-484F-8DF5-C8259D6BB821}" type="presOf" srcId="{2562154E-5B5E-4CD0-8E8F-680C116DCA54}" destId="{EEF17D82-593E-42DF-9511-8FC0C049B8B1}" srcOrd="0" destOrd="0" presId="urn:microsoft.com/office/officeart/2005/8/layout/pyramid1"/>
    <dgm:cxn modelId="{3D4F833F-A11D-44E9-B2A0-011241C40CE2}" srcId="{2562154E-5B5E-4CD0-8E8F-680C116DCA54}" destId="{F5FB9C3A-F831-4BAE-816E-EC55CC23E077}" srcOrd="1" destOrd="0" parTransId="{B5B201E7-4B13-4CFD-B62A-0FA7352D3D09}" sibTransId="{C72E2A77-5A7E-40AA-B080-EF3C4BB97D3C}"/>
    <dgm:cxn modelId="{AF0C5358-712C-4F3E-8487-2FF24AD7D27D}" type="presOf" srcId="{0FE91DFD-67C0-4674-A891-ACD2052678C1}" destId="{4AD23A33-F265-4680-95D8-FC5CFFFD9357}" srcOrd="1" destOrd="0" presId="urn:microsoft.com/office/officeart/2005/8/layout/pyramid1"/>
    <dgm:cxn modelId="{2E3CA2EB-9168-43F9-BF91-BAB14FF64273}" type="presOf" srcId="{0FE91DFD-67C0-4674-A891-ACD2052678C1}" destId="{38C88DE0-A427-4029-A221-4DC66CEBC220}" srcOrd="0" destOrd="0" presId="urn:microsoft.com/office/officeart/2005/8/layout/pyramid1"/>
    <dgm:cxn modelId="{E2791C49-A9F7-4458-87D8-585AF6EA9899}" type="presOf" srcId="{8E70ED58-5771-4151-B17D-A3DD97ECA3B0}" destId="{E0081C93-C510-4FED-B409-03FF868004E9}" srcOrd="1" destOrd="0" presId="urn:microsoft.com/office/officeart/2005/8/layout/pyramid1"/>
    <dgm:cxn modelId="{F8F71C4C-3526-4598-9421-82F270D3A51E}" type="presParOf" srcId="{EEF17D82-593E-42DF-9511-8FC0C049B8B1}" destId="{B151ECE7-A087-4511-86E5-ADEFB48F71CF}" srcOrd="0" destOrd="0" presId="urn:microsoft.com/office/officeart/2005/8/layout/pyramid1"/>
    <dgm:cxn modelId="{BE719CF9-FE3D-44CE-91E3-4BA531D4CDF5}" type="presParOf" srcId="{B151ECE7-A087-4511-86E5-ADEFB48F71CF}" destId="{3F8737C3-087B-4555-A10E-A469394DF303}" srcOrd="0" destOrd="0" presId="urn:microsoft.com/office/officeart/2005/8/layout/pyramid1"/>
    <dgm:cxn modelId="{2DB46290-9772-4F5A-97F1-ABAFD55836A6}" type="presParOf" srcId="{B151ECE7-A087-4511-86E5-ADEFB48F71CF}" destId="{E0081C93-C510-4FED-B409-03FF868004E9}" srcOrd="1" destOrd="0" presId="urn:microsoft.com/office/officeart/2005/8/layout/pyramid1"/>
    <dgm:cxn modelId="{ACFE0B87-F74A-43BA-AAFF-C8CE8C98B8F7}" type="presParOf" srcId="{EEF17D82-593E-42DF-9511-8FC0C049B8B1}" destId="{D2185BFE-31D3-4F07-8BA1-786092E3ED3D}" srcOrd="1" destOrd="0" presId="urn:microsoft.com/office/officeart/2005/8/layout/pyramid1"/>
    <dgm:cxn modelId="{7D082BC2-C15A-4575-9535-2FC83FB3CFD3}" type="presParOf" srcId="{D2185BFE-31D3-4F07-8BA1-786092E3ED3D}" destId="{A970EFA4-B56C-4D88-BCEF-EA99AA3E981C}" srcOrd="0" destOrd="0" presId="urn:microsoft.com/office/officeart/2005/8/layout/pyramid1"/>
    <dgm:cxn modelId="{F6977DBF-9C3E-4472-A459-05F39E09D0F3}" type="presParOf" srcId="{D2185BFE-31D3-4F07-8BA1-786092E3ED3D}" destId="{C6620F8A-0D2F-4CAA-ADC3-1DB49A474638}" srcOrd="1" destOrd="0" presId="urn:microsoft.com/office/officeart/2005/8/layout/pyramid1"/>
    <dgm:cxn modelId="{5F1EEE10-2ED1-41C9-9CBC-E03AE9FB3439}" type="presParOf" srcId="{EEF17D82-593E-42DF-9511-8FC0C049B8B1}" destId="{FB5C9B98-549D-4DA8-BEB7-2CDB10655734}" srcOrd="2" destOrd="0" presId="urn:microsoft.com/office/officeart/2005/8/layout/pyramid1"/>
    <dgm:cxn modelId="{817D0169-7C4E-4950-BB10-A42F79FB66DC}" type="presParOf" srcId="{FB5C9B98-549D-4DA8-BEB7-2CDB10655734}" destId="{195309A2-4A52-4254-8642-BEFE2635F11A}" srcOrd="0" destOrd="0" presId="urn:microsoft.com/office/officeart/2005/8/layout/pyramid1"/>
    <dgm:cxn modelId="{4F413587-3F79-4E44-B854-1E10CEE310CB}" type="presParOf" srcId="{FB5C9B98-549D-4DA8-BEB7-2CDB10655734}" destId="{96BE506A-1A63-4B6E-97BA-B96C0F153276}" srcOrd="1" destOrd="0" presId="urn:microsoft.com/office/officeart/2005/8/layout/pyramid1"/>
    <dgm:cxn modelId="{97830497-EDC1-4767-86E1-6329377C0734}" type="presParOf" srcId="{EEF17D82-593E-42DF-9511-8FC0C049B8B1}" destId="{C9CB384F-0126-44C2-8068-4D1EA52E1085}" srcOrd="3" destOrd="0" presId="urn:microsoft.com/office/officeart/2005/8/layout/pyramid1"/>
    <dgm:cxn modelId="{0AE0F3B9-0ECC-4342-A873-DABDE912B59E}" type="presParOf" srcId="{C9CB384F-0126-44C2-8068-4D1EA52E1085}" destId="{38C88DE0-A427-4029-A221-4DC66CEBC220}" srcOrd="0" destOrd="0" presId="urn:microsoft.com/office/officeart/2005/8/layout/pyramid1"/>
    <dgm:cxn modelId="{84988260-8DA6-4F69-AAD4-0B1EE1E10828}" type="presParOf" srcId="{C9CB384F-0126-44C2-8068-4D1EA52E1085}" destId="{4AD23A33-F265-4680-95D8-FC5CFFFD9357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DCD4D8F-701F-4EF3-9562-87AAE0BACB0D}" type="doc">
      <dgm:prSet loTypeId="urn:microsoft.com/office/officeart/2005/8/layout/pyramid4" loCatId="pyramid" qsTypeId="urn:microsoft.com/office/officeart/2005/8/quickstyle/3d5" qsCatId="3D" csTypeId="urn:microsoft.com/office/officeart/2005/8/colors/colorful4" csCatId="colorful" phldr="1"/>
      <dgm:spPr>
        <a:scene3d>
          <a:camera prst="isometricOffAxis2Left" zoom="95000">
            <a:rot lat="1063043" lon="929794" rev="21406240"/>
          </a:camera>
          <a:lightRig rig="flat" dir="t"/>
        </a:scene3d>
      </dgm:spPr>
      <dgm:t>
        <a:bodyPr/>
        <a:lstStyle/>
        <a:p>
          <a:endParaRPr lang="en-US"/>
        </a:p>
      </dgm:t>
    </dgm:pt>
    <dgm:pt modelId="{D33E5C7C-7F7E-46B9-AD11-2731FF872771}">
      <dgm:prSet phldrT="[Text]"/>
      <dgm:spPr/>
      <dgm:t>
        <a:bodyPr/>
        <a:lstStyle/>
        <a:p>
          <a:r>
            <a:rPr lang="en-US" dirty="0" smtClean="0"/>
            <a:t>Partnership</a:t>
          </a:r>
          <a:endParaRPr lang="en-US" dirty="0"/>
        </a:p>
      </dgm:t>
    </dgm:pt>
    <dgm:pt modelId="{F5C3FE23-AB23-4A99-BF81-4D77D8E29027}" type="parTrans" cxnId="{8456EEF4-E8B6-4F7B-8314-52387401FEB2}">
      <dgm:prSet/>
      <dgm:spPr/>
      <dgm:t>
        <a:bodyPr/>
        <a:lstStyle/>
        <a:p>
          <a:endParaRPr lang="en-US"/>
        </a:p>
      </dgm:t>
    </dgm:pt>
    <dgm:pt modelId="{52D0501A-7A5C-4D5A-B07F-1490A516C9FD}" type="sibTrans" cxnId="{8456EEF4-E8B6-4F7B-8314-52387401FEB2}">
      <dgm:prSet/>
      <dgm:spPr/>
      <dgm:t>
        <a:bodyPr/>
        <a:lstStyle/>
        <a:p>
          <a:endParaRPr lang="en-US"/>
        </a:p>
      </dgm:t>
    </dgm:pt>
    <dgm:pt modelId="{C0638C9D-791C-4734-97B5-7C9C1475E609}">
      <dgm:prSet phldrT="[Text]"/>
      <dgm:spPr/>
      <dgm:t>
        <a:bodyPr/>
        <a:lstStyle/>
        <a:p>
          <a:r>
            <a:rPr lang="en-US" dirty="0" smtClean="0"/>
            <a:t>Compassion</a:t>
          </a:r>
          <a:endParaRPr lang="en-US" dirty="0"/>
        </a:p>
      </dgm:t>
    </dgm:pt>
    <dgm:pt modelId="{E4E91A10-8CB8-4073-9856-CF2FDC472542}" type="parTrans" cxnId="{C4686FC8-003C-4AE8-A8E0-EF229EF5E247}">
      <dgm:prSet/>
      <dgm:spPr/>
      <dgm:t>
        <a:bodyPr/>
        <a:lstStyle/>
        <a:p>
          <a:endParaRPr lang="en-US"/>
        </a:p>
      </dgm:t>
    </dgm:pt>
    <dgm:pt modelId="{F8F223E0-26FF-46FE-BB98-AD2E3614B4AF}" type="sibTrans" cxnId="{C4686FC8-003C-4AE8-A8E0-EF229EF5E247}">
      <dgm:prSet/>
      <dgm:spPr/>
      <dgm:t>
        <a:bodyPr/>
        <a:lstStyle/>
        <a:p>
          <a:endParaRPr lang="en-US"/>
        </a:p>
      </dgm:t>
    </dgm:pt>
    <dgm:pt modelId="{8668842C-4A40-4D1F-92D4-53F4EBB3DD20}">
      <dgm:prSet phldrT="[Text]"/>
      <dgm:spPr/>
      <dgm:t>
        <a:bodyPr/>
        <a:lstStyle/>
        <a:p>
          <a:r>
            <a:rPr lang="en-US" dirty="0" smtClean="0"/>
            <a:t>Evocation</a:t>
          </a:r>
          <a:endParaRPr lang="en-US" dirty="0"/>
        </a:p>
      </dgm:t>
    </dgm:pt>
    <dgm:pt modelId="{629281A7-B6EF-435B-A1D1-2E171C84EDEB}" type="parTrans" cxnId="{399388CE-34FD-4362-BF21-34F1598071B2}">
      <dgm:prSet/>
      <dgm:spPr/>
      <dgm:t>
        <a:bodyPr/>
        <a:lstStyle/>
        <a:p>
          <a:endParaRPr lang="en-US"/>
        </a:p>
      </dgm:t>
    </dgm:pt>
    <dgm:pt modelId="{F8BFB56D-E5E0-4A22-B287-1953F3E9C1AC}" type="sibTrans" cxnId="{399388CE-34FD-4362-BF21-34F1598071B2}">
      <dgm:prSet/>
      <dgm:spPr/>
      <dgm:t>
        <a:bodyPr/>
        <a:lstStyle/>
        <a:p>
          <a:endParaRPr lang="en-US"/>
        </a:p>
      </dgm:t>
    </dgm:pt>
    <dgm:pt modelId="{995B3ACC-FDBF-4F0B-A580-0E86EC9F6455}">
      <dgm:prSet phldrT="[Text]"/>
      <dgm:spPr>
        <a:sp3d extrusionH="381000" contourW="38100" prstMaterial="matte">
          <a:contourClr>
            <a:schemeClr val="lt1"/>
          </a:contourClr>
        </a:sp3d>
      </dgm:spPr>
      <dgm:t>
        <a:bodyPr/>
        <a:lstStyle/>
        <a:p>
          <a:r>
            <a:rPr lang="en-US" dirty="0" smtClean="0"/>
            <a:t>Acceptance</a:t>
          </a:r>
          <a:endParaRPr lang="en-US" dirty="0"/>
        </a:p>
      </dgm:t>
    </dgm:pt>
    <dgm:pt modelId="{7B7CF444-D4A9-438A-9C61-3DB2A5A27F15}" type="parTrans" cxnId="{81B93034-2B45-4E96-8B59-B53E46D70E54}">
      <dgm:prSet/>
      <dgm:spPr/>
      <dgm:t>
        <a:bodyPr/>
        <a:lstStyle/>
        <a:p>
          <a:endParaRPr lang="en-US"/>
        </a:p>
      </dgm:t>
    </dgm:pt>
    <dgm:pt modelId="{C1418395-3B58-48DC-AADE-2A1AAE9462A5}" type="sibTrans" cxnId="{81B93034-2B45-4E96-8B59-B53E46D70E54}">
      <dgm:prSet/>
      <dgm:spPr/>
      <dgm:t>
        <a:bodyPr/>
        <a:lstStyle/>
        <a:p>
          <a:endParaRPr lang="en-US"/>
        </a:p>
      </dgm:t>
    </dgm:pt>
    <dgm:pt modelId="{80579835-4BEC-4138-B422-9A92ADF1B3AA}" type="pres">
      <dgm:prSet presAssocID="{6DCD4D8F-701F-4EF3-9562-87AAE0BACB0D}" presName="compositeShape" presStyleCnt="0">
        <dgm:presLayoutVars>
          <dgm:chMax val="9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949DD6A-F552-4A01-B270-6F854341C295}" type="pres">
      <dgm:prSet presAssocID="{6DCD4D8F-701F-4EF3-9562-87AAE0BACB0D}" presName="triangle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3900A7-936F-4954-8090-01450049647B}" type="pres">
      <dgm:prSet presAssocID="{6DCD4D8F-701F-4EF3-9562-87AAE0BACB0D}" presName="triangle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8EB2BD-499E-43E0-AA08-AFF517D7D21D}" type="pres">
      <dgm:prSet presAssocID="{6DCD4D8F-701F-4EF3-9562-87AAE0BACB0D}" presName="triangle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BAE3C3-B2ED-42A3-BABB-278746F4B803}" type="pres">
      <dgm:prSet presAssocID="{6DCD4D8F-701F-4EF3-9562-87AAE0BACB0D}" presName="triangle4" presStyleLbl="node1" presStyleIdx="3" presStyleCnt="4" custLinFactNeighborX="-1266" custLinFactNeighborY="126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56E9E12-C3E2-4F19-B2F3-C901D5006ABD}" type="presOf" srcId="{C0638C9D-791C-4734-97B5-7C9C1475E609}" destId="{903900A7-936F-4954-8090-01450049647B}" srcOrd="0" destOrd="0" presId="urn:microsoft.com/office/officeart/2005/8/layout/pyramid4"/>
    <dgm:cxn modelId="{6F8B2BD0-73C3-4D35-8A74-7F2E33419431}" type="presOf" srcId="{6DCD4D8F-701F-4EF3-9562-87AAE0BACB0D}" destId="{80579835-4BEC-4138-B422-9A92ADF1B3AA}" srcOrd="0" destOrd="0" presId="urn:microsoft.com/office/officeart/2005/8/layout/pyramid4"/>
    <dgm:cxn modelId="{650BC76A-973D-41DC-A650-FAB372A5212E}" type="presOf" srcId="{8668842C-4A40-4D1F-92D4-53F4EBB3DD20}" destId="{7B8EB2BD-499E-43E0-AA08-AFF517D7D21D}" srcOrd="0" destOrd="0" presId="urn:microsoft.com/office/officeart/2005/8/layout/pyramid4"/>
    <dgm:cxn modelId="{8456EEF4-E8B6-4F7B-8314-52387401FEB2}" srcId="{6DCD4D8F-701F-4EF3-9562-87AAE0BACB0D}" destId="{D33E5C7C-7F7E-46B9-AD11-2731FF872771}" srcOrd="0" destOrd="0" parTransId="{F5C3FE23-AB23-4A99-BF81-4D77D8E29027}" sibTransId="{52D0501A-7A5C-4D5A-B07F-1490A516C9FD}"/>
    <dgm:cxn modelId="{C4686FC8-003C-4AE8-A8E0-EF229EF5E247}" srcId="{6DCD4D8F-701F-4EF3-9562-87AAE0BACB0D}" destId="{C0638C9D-791C-4734-97B5-7C9C1475E609}" srcOrd="1" destOrd="0" parTransId="{E4E91A10-8CB8-4073-9856-CF2FDC472542}" sibTransId="{F8F223E0-26FF-46FE-BB98-AD2E3614B4AF}"/>
    <dgm:cxn modelId="{399388CE-34FD-4362-BF21-34F1598071B2}" srcId="{6DCD4D8F-701F-4EF3-9562-87AAE0BACB0D}" destId="{8668842C-4A40-4D1F-92D4-53F4EBB3DD20}" srcOrd="2" destOrd="0" parTransId="{629281A7-B6EF-435B-A1D1-2E171C84EDEB}" sibTransId="{F8BFB56D-E5E0-4A22-B287-1953F3E9C1AC}"/>
    <dgm:cxn modelId="{FCF1FAF7-5667-442A-943D-780A3A03990C}" type="presOf" srcId="{995B3ACC-FDBF-4F0B-A580-0E86EC9F6455}" destId="{BCBAE3C3-B2ED-42A3-BABB-278746F4B803}" srcOrd="0" destOrd="0" presId="urn:microsoft.com/office/officeart/2005/8/layout/pyramid4"/>
    <dgm:cxn modelId="{FFFD85E6-AD8F-4A30-802B-1438C932262C}" type="presOf" srcId="{D33E5C7C-7F7E-46B9-AD11-2731FF872771}" destId="{A949DD6A-F552-4A01-B270-6F854341C295}" srcOrd="0" destOrd="0" presId="urn:microsoft.com/office/officeart/2005/8/layout/pyramid4"/>
    <dgm:cxn modelId="{81B93034-2B45-4E96-8B59-B53E46D70E54}" srcId="{6DCD4D8F-701F-4EF3-9562-87AAE0BACB0D}" destId="{995B3ACC-FDBF-4F0B-A580-0E86EC9F6455}" srcOrd="3" destOrd="0" parTransId="{7B7CF444-D4A9-438A-9C61-3DB2A5A27F15}" sibTransId="{C1418395-3B58-48DC-AADE-2A1AAE9462A5}"/>
    <dgm:cxn modelId="{C0D4F492-323A-4484-AFB2-401B214ABBF6}" type="presParOf" srcId="{80579835-4BEC-4138-B422-9A92ADF1B3AA}" destId="{A949DD6A-F552-4A01-B270-6F854341C295}" srcOrd="0" destOrd="0" presId="urn:microsoft.com/office/officeart/2005/8/layout/pyramid4"/>
    <dgm:cxn modelId="{11C6BAFB-29E2-4959-9D83-28FB2E85D3F9}" type="presParOf" srcId="{80579835-4BEC-4138-B422-9A92ADF1B3AA}" destId="{903900A7-936F-4954-8090-01450049647B}" srcOrd="1" destOrd="0" presId="urn:microsoft.com/office/officeart/2005/8/layout/pyramid4"/>
    <dgm:cxn modelId="{EF83DCAA-6F6F-42D5-8E8B-E2AD2B923040}" type="presParOf" srcId="{80579835-4BEC-4138-B422-9A92ADF1B3AA}" destId="{7B8EB2BD-499E-43E0-AA08-AFF517D7D21D}" srcOrd="2" destOrd="0" presId="urn:microsoft.com/office/officeart/2005/8/layout/pyramid4"/>
    <dgm:cxn modelId="{91075FD1-34DA-4DEA-875E-DA087E215CAD}" type="presParOf" srcId="{80579835-4BEC-4138-B422-9A92ADF1B3AA}" destId="{BCBAE3C3-B2ED-42A3-BABB-278746F4B803}" srcOrd="3" destOrd="0" presId="urn:microsoft.com/office/officeart/2005/8/layout/pyramid4"/>
  </dgm:cxnLst>
  <dgm:bg/>
  <dgm:whole>
    <a:ln>
      <a:solidFill>
        <a:schemeClr val="accent1">
          <a:lumMod val="75000"/>
        </a:schemeClr>
      </a:solidFill>
    </a:ln>
  </dgm:whole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7EDC5A7-BA1B-4914-8FC6-EA7EEAB6B745}" type="doc">
      <dgm:prSet loTypeId="urn:microsoft.com/office/officeart/2005/8/layout/venn3" loCatId="relationship" qsTypeId="urn:microsoft.com/office/officeart/2005/8/quickstyle/simple1#3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0BEA9C2C-A66F-4EDE-AFA2-B83F84927540}">
      <dgm:prSet phldrT="[Text]"/>
      <dgm:spPr/>
      <dgm:t>
        <a:bodyPr/>
        <a:lstStyle/>
        <a:p>
          <a:r>
            <a:rPr lang="en-US" dirty="0" smtClean="0"/>
            <a:t>Engage</a:t>
          </a:r>
          <a:endParaRPr lang="en-US" dirty="0"/>
        </a:p>
      </dgm:t>
    </dgm:pt>
    <dgm:pt modelId="{C7307ECB-879F-473B-B4F0-5A6E92067587}" type="parTrans" cxnId="{AB3B4B69-B433-43D0-8A14-A418662C1907}">
      <dgm:prSet/>
      <dgm:spPr/>
      <dgm:t>
        <a:bodyPr/>
        <a:lstStyle/>
        <a:p>
          <a:endParaRPr lang="en-US"/>
        </a:p>
      </dgm:t>
    </dgm:pt>
    <dgm:pt modelId="{E4475CAF-7A81-4FE7-A4C5-4BFEBE490254}" type="sibTrans" cxnId="{AB3B4B69-B433-43D0-8A14-A418662C1907}">
      <dgm:prSet/>
      <dgm:spPr/>
      <dgm:t>
        <a:bodyPr/>
        <a:lstStyle/>
        <a:p>
          <a:endParaRPr lang="en-US"/>
        </a:p>
      </dgm:t>
    </dgm:pt>
    <dgm:pt modelId="{D7E12652-D722-431F-B970-50196BA901ED}">
      <dgm:prSet phldrT="[Text]"/>
      <dgm:spPr/>
      <dgm:t>
        <a:bodyPr/>
        <a:lstStyle/>
        <a:p>
          <a:r>
            <a:rPr lang="en-US" dirty="0" smtClean="0"/>
            <a:t>Focus</a:t>
          </a:r>
          <a:endParaRPr lang="en-US" dirty="0"/>
        </a:p>
      </dgm:t>
    </dgm:pt>
    <dgm:pt modelId="{2D65B498-942E-4743-A578-79BFA05FFCCB}" type="parTrans" cxnId="{9E87469D-C608-427F-87FE-AEC80AB72B9F}">
      <dgm:prSet/>
      <dgm:spPr/>
      <dgm:t>
        <a:bodyPr/>
        <a:lstStyle/>
        <a:p>
          <a:endParaRPr lang="en-US"/>
        </a:p>
      </dgm:t>
    </dgm:pt>
    <dgm:pt modelId="{43150B44-E57C-406C-9103-D9DF9A3BCEB6}" type="sibTrans" cxnId="{9E87469D-C608-427F-87FE-AEC80AB72B9F}">
      <dgm:prSet/>
      <dgm:spPr/>
      <dgm:t>
        <a:bodyPr/>
        <a:lstStyle/>
        <a:p>
          <a:endParaRPr lang="en-US"/>
        </a:p>
      </dgm:t>
    </dgm:pt>
    <dgm:pt modelId="{B2C35A09-1B5B-44E1-B7E6-53E10AA7AD8A}">
      <dgm:prSet phldrT="[Text]"/>
      <dgm:spPr/>
      <dgm:t>
        <a:bodyPr/>
        <a:lstStyle/>
        <a:p>
          <a:r>
            <a:rPr lang="en-US" dirty="0" smtClean="0"/>
            <a:t>Evoke</a:t>
          </a:r>
          <a:endParaRPr lang="en-US" dirty="0"/>
        </a:p>
      </dgm:t>
    </dgm:pt>
    <dgm:pt modelId="{9AC35FBC-36BF-4945-9E13-8E17633B99CA}" type="parTrans" cxnId="{D57F792F-1C74-4F7A-8E1E-2DCD2292E75A}">
      <dgm:prSet/>
      <dgm:spPr/>
      <dgm:t>
        <a:bodyPr/>
        <a:lstStyle/>
        <a:p>
          <a:endParaRPr lang="en-US"/>
        </a:p>
      </dgm:t>
    </dgm:pt>
    <dgm:pt modelId="{0A0534BC-38BF-4EF8-BCE6-F94CA71A172F}" type="sibTrans" cxnId="{D57F792F-1C74-4F7A-8E1E-2DCD2292E75A}">
      <dgm:prSet/>
      <dgm:spPr/>
      <dgm:t>
        <a:bodyPr/>
        <a:lstStyle/>
        <a:p>
          <a:endParaRPr lang="en-US"/>
        </a:p>
      </dgm:t>
    </dgm:pt>
    <dgm:pt modelId="{C6041F19-B656-4D5B-A1F0-3B68CA8E497D}">
      <dgm:prSet phldrT="[Text]"/>
      <dgm:spPr/>
      <dgm:t>
        <a:bodyPr/>
        <a:lstStyle/>
        <a:p>
          <a:r>
            <a:rPr lang="en-US" dirty="0" smtClean="0"/>
            <a:t>Plan</a:t>
          </a:r>
          <a:endParaRPr lang="en-US" dirty="0"/>
        </a:p>
      </dgm:t>
    </dgm:pt>
    <dgm:pt modelId="{987582E3-B0BA-4D72-9867-E48C851725D1}" type="parTrans" cxnId="{B20730C1-8D8A-4088-9549-DCF6F68F5F34}">
      <dgm:prSet/>
      <dgm:spPr/>
      <dgm:t>
        <a:bodyPr/>
        <a:lstStyle/>
        <a:p>
          <a:endParaRPr lang="en-US"/>
        </a:p>
      </dgm:t>
    </dgm:pt>
    <dgm:pt modelId="{B61101FC-C47A-49AB-81E1-C34D69ADB3DD}" type="sibTrans" cxnId="{B20730C1-8D8A-4088-9549-DCF6F68F5F34}">
      <dgm:prSet/>
      <dgm:spPr/>
      <dgm:t>
        <a:bodyPr/>
        <a:lstStyle/>
        <a:p>
          <a:endParaRPr lang="en-US"/>
        </a:p>
      </dgm:t>
    </dgm:pt>
    <dgm:pt modelId="{B11E860E-B250-455C-A084-63024B64717C}" type="pres">
      <dgm:prSet presAssocID="{F7EDC5A7-BA1B-4914-8FC6-EA7EEAB6B74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D988A96-F707-4507-8C7C-C439B5BC769E}" type="pres">
      <dgm:prSet presAssocID="{0BEA9C2C-A66F-4EDE-AFA2-B83F84927540}" presName="Name5" presStyleLbl="venn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D624B6-4AB7-482D-A460-CF4A6E90C07D}" type="pres">
      <dgm:prSet presAssocID="{E4475CAF-7A81-4FE7-A4C5-4BFEBE490254}" presName="space" presStyleCnt="0"/>
      <dgm:spPr/>
      <dgm:t>
        <a:bodyPr/>
        <a:lstStyle/>
        <a:p>
          <a:endParaRPr lang="en-US"/>
        </a:p>
      </dgm:t>
    </dgm:pt>
    <dgm:pt modelId="{8FB44F98-F894-4FE9-870A-6622D1615A7F}" type="pres">
      <dgm:prSet presAssocID="{D7E12652-D722-431F-B970-50196BA901ED}" presName="Name5" presStyleLbl="venn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1B74C9-4607-41F9-A15A-E53181FFCCC2}" type="pres">
      <dgm:prSet presAssocID="{43150B44-E57C-406C-9103-D9DF9A3BCEB6}" presName="space" presStyleCnt="0"/>
      <dgm:spPr/>
      <dgm:t>
        <a:bodyPr/>
        <a:lstStyle/>
        <a:p>
          <a:endParaRPr lang="en-US"/>
        </a:p>
      </dgm:t>
    </dgm:pt>
    <dgm:pt modelId="{87BBB7F2-78ED-413B-AEBD-F241FBE445F9}" type="pres">
      <dgm:prSet presAssocID="{B2C35A09-1B5B-44E1-B7E6-53E10AA7AD8A}" presName="Name5" presStyleLbl="venn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EFB769-968C-4528-B1C6-83D2F45FECD9}" type="pres">
      <dgm:prSet presAssocID="{0A0534BC-38BF-4EF8-BCE6-F94CA71A172F}" presName="space" presStyleCnt="0"/>
      <dgm:spPr/>
      <dgm:t>
        <a:bodyPr/>
        <a:lstStyle/>
        <a:p>
          <a:endParaRPr lang="en-US"/>
        </a:p>
      </dgm:t>
    </dgm:pt>
    <dgm:pt modelId="{0CDBC11D-D062-4FC1-87EE-FFE2A32F2AEF}" type="pres">
      <dgm:prSet presAssocID="{C6041F19-B656-4D5B-A1F0-3B68CA8E497D}" presName="Name5" presStyleLbl="venn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FF01CA0-D85B-4917-8340-349ACBA51B26}" type="presOf" srcId="{C6041F19-B656-4D5B-A1F0-3B68CA8E497D}" destId="{0CDBC11D-D062-4FC1-87EE-FFE2A32F2AEF}" srcOrd="0" destOrd="0" presId="urn:microsoft.com/office/officeart/2005/8/layout/venn3"/>
    <dgm:cxn modelId="{99771316-9EF9-43DA-9B22-4EA2549B7D64}" type="presOf" srcId="{D7E12652-D722-431F-B970-50196BA901ED}" destId="{8FB44F98-F894-4FE9-870A-6622D1615A7F}" srcOrd="0" destOrd="0" presId="urn:microsoft.com/office/officeart/2005/8/layout/venn3"/>
    <dgm:cxn modelId="{76B53625-C3E0-467F-8F31-8D74A0D2FA6B}" type="presOf" srcId="{0BEA9C2C-A66F-4EDE-AFA2-B83F84927540}" destId="{7D988A96-F707-4507-8C7C-C439B5BC769E}" srcOrd="0" destOrd="0" presId="urn:microsoft.com/office/officeart/2005/8/layout/venn3"/>
    <dgm:cxn modelId="{186E7FC8-B930-412A-A3B9-CE0E81706221}" type="presOf" srcId="{F7EDC5A7-BA1B-4914-8FC6-EA7EEAB6B745}" destId="{B11E860E-B250-455C-A084-63024B64717C}" srcOrd="0" destOrd="0" presId="urn:microsoft.com/office/officeart/2005/8/layout/venn3"/>
    <dgm:cxn modelId="{9E87469D-C608-427F-87FE-AEC80AB72B9F}" srcId="{F7EDC5A7-BA1B-4914-8FC6-EA7EEAB6B745}" destId="{D7E12652-D722-431F-B970-50196BA901ED}" srcOrd="1" destOrd="0" parTransId="{2D65B498-942E-4743-A578-79BFA05FFCCB}" sibTransId="{43150B44-E57C-406C-9103-D9DF9A3BCEB6}"/>
    <dgm:cxn modelId="{AB3B4B69-B433-43D0-8A14-A418662C1907}" srcId="{F7EDC5A7-BA1B-4914-8FC6-EA7EEAB6B745}" destId="{0BEA9C2C-A66F-4EDE-AFA2-B83F84927540}" srcOrd="0" destOrd="0" parTransId="{C7307ECB-879F-473B-B4F0-5A6E92067587}" sibTransId="{E4475CAF-7A81-4FE7-A4C5-4BFEBE490254}"/>
    <dgm:cxn modelId="{D57F792F-1C74-4F7A-8E1E-2DCD2292E75A}" srcId="{F7EDC5A7-BA1B-4914-8FC6-EA7EEAB6B745}" destId="{B2C35A09-1B5B-44E1-B7E6-53E10AA7AD8A}" srcOrd="2" destOrd="0" parTransId="{9AC35FBC-36BF-4945-9E13-8E17633B99CA}" sibTransId="{0A0534BC-38BF-4EF8-BCE6-F94CA71A172F}"/>
    <dgm:cxn modelId="{1DB4F7A3-F341-47DE-92F4-FC4CE1066A5A}" type="presOf" srcId="{B2C35A09-1B5B-44E1-B7E6-53E10AA7AD8A}" destId="{87BBB7F2-78ED-413B-AEBD-F241FBE445F9}" srcOrd="0" destOrd="0" presId="urn:microsoft.com/office/officeart/2005/8/layout/venn3"/>
    <dgm:cxn modelId="{B20730C1-8D8A-4088-9549-DCF6F68F5F34}" srcId="{F7EDC5A7-BA1B-4914-8FC6-EA7EEAB6B745}" destId="{C6041F19-B656-4D5B-A1F0-3B68CA8E497D}" srcOrd="3" destOrd="0" parTransId="{987582E3-B0BA-4D72-9867-E48C851725D1}" sibTransId="{B61101FC-C47A-49AB-81E1-C34D69ADB3DD}"/>
    <dgm:cxn modelId="{62F7497F-26EF-44C3-AAC8-DB5463792931}" type="presParOf" srcId="{B11E860E-B250-455C-A084-63024B64717C}" destId="{7D988A96-F707-4507-8C7C-C439B5BC769E}" srcOrd="0" destOrd="0" presId="urn:microsoft.com/office/officeart/2005/8/layout/venn3"/>
    <dgm:cxn modelId="{D0B72EC6-394B-4CAE-936E-CCC8AD60D0F2}" type="presParOf" srcId="{B11E860E-B250-455C-A084-63024B64717C}" destId="{DCD624B6-4AB7-482D-A460-CF4A6E90C07D}" srcOrd="1" destOrd="0" presId="urn:microsoft.com/office/officeart/2005/8/layout/venn3"/>
    <dgm:cxn modelId="{B0696298-B4EC-4035-A1D2-4CF057A03209}" type="presParOf" srcId="{B11E860E-B250-455C-A084-63024B64717C}" destId="{8FB44F98-F894-4FE9-870A-6622D1615A7F}" srcOrd="2" destOrd="0" presId="urn:microsoft.com/office/officeart/2005/8/layout/venn3"/>
    <dgm:cxn modelId="{1759559D-5C3A-474F-8477-D47964FA0933}" type="presParOf" srcId="{B11E860E-B250-455C-A084-63024B64717C}" destId="{4D1B74C9-4607-41F9-A15A-E53181FFCCC2}" srcOrd="3" destOrd="0" presId="urn:microsoft.com/office/officeart/2005/8/layout/venn3"/>
    <dgm:cxn modelId="{E6F30DA4-10CD-4F2E-AF46-62957D716AF3}" type="presParOf" srcId="{B11E860E-B250-455C-A084-63024B64717C}" destId="{87BBB7F2-78ED-413B-AEBD-F241FBE445F9}" srcOrd="4" destOrd="0" presId="urn:microsoft.com/office/officeart/2005/8/layout/venn3"/>
    <dgm:cxn modelId="{580D09EF-DD81-41D7-AA2B-5E895B077732}" type="presParOf" srcId="{B11E860E-B250-455C-A084-63024B64717C}" destId="{08EFB769-968C-4528-B1C6-83D2F45FECD9}" srcOrd="5" destOrd="0" presId="urn:microsoft.com/office/officeart/2005/8/layout/venn3"/>
    <dgm:cxn modelId="{DA3D0DC1-C555-43D5-9EC0-911E9A1A3E82}" type="presParOf" srcId="{B11E860E-B250-455C-A084-63024B64717C}" destId="{0CDBC11D-D062-4FC1-87EE-FFE2A32F2AEF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7EDC5A7-BA1B-4914-8FC6-EA7EEAB6B745}" type="doc">
      <dgm:prSet loTypeId="urn:microsoft.com/office/officeart/2005/8/layout/venn3" loCatId="relationship" qsTypeId="urn:microsoft.com/office/officeart/2005/8/quickstyle/simple1#4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0BEA9C2C-A66F-4EDE-AFA2-B83F84927540}">
      <dgm:prSet phldrT="[Text]"/>
      <dgm:spPr/>
      <dgm:t>
        <a:bodyPr/>
        <a:lstStyle/>
        <a:p>
          <a:r>
            <a:rPr lang="en-US" dirty="0" smtClean="0"/>
            <a:t>Engage</a:t>
          </a:r>
          <a:endParaRPr lang="en-US" dirty="0"/>
        </a:p>
      </dgm:t>
    </dgm:pt>
    <dgm:pt modelId="{C7307ECB-879F-473B-B4F0-5A6E92067587}" type="parTrans" cxnId="{AB3B4B69-B433-43D0-8A14-A418662C1907}">
      <dgm:prSet/>
      <dgm:spPr/>
      <dgm:t>
        <a:bodyPr/>
        <a:lstStyle/>
        <a:p>
          <a:endParaRPr lang="en-US"/>
        </a:p>
      </dgm:t>
    </dgm:pt>
    <dgm:pt modelId="{E4475CAF-7A81-4FE7-A4C5-4BFEBE490254}" type="sibTrans" cxnId="{AB3B4B69-B433-43D0-8A14-A418662C1907}">
      <dgm:prSet/>
      <dgm:spPr/>
      <dgm:t>
        <a:bodyPr/>
        <a:lstStyle/>
        <a:p>
          <a:endParaRPr lang="en-US"/>
        </a:p>
      </dgm:t>
    </dgm:pt>
    <dgm:pt modelId="{D7E12652-D722-431F-B970-50196BA901ED}">
      <dgm:prSet phldrT="[Text]"/>
      <dgm:spPr/>
      <dgm:t>
        <a:bodyPr/>
        <a:lstStyle/>
        <a:p>
          <a:r>
            <a:rPr lang="en-US" dirty="0" smtClean="0"/>
            <a:t>Focus</a:t>
          </a:r>
          <a:endParaRPr lang="en-US" dirty="0"/>
        </a:p>
      </dgm:t>
    </dgm:pt>
    <dgm:pt modelId="{2D65B498-942E-4743-A578-79BFA05FFCCB}" type="parTrans" cxnId="{9E87469D-C608-427F-87FE-AEC80AB72B9F}">
      <dgm:prSet/>
      <dgm:spPr/>
      <dgm:t>
        <a:bodyPr/>
        <a:lstStyle/>
        <a:p>
          <a:endParaRPr lang="en-US"/>
        </a:p>
      </dgm:t>
    </dgm:pt>
    <dgm:pt modelId="{43150B44-E57C-406C-9103-D9DF9A3BCEB6}" type="sibTrans" cxnId="{9E87469D-C608-427F-87FE-AEC80AB72B9F}">
      <dgm:prSet/>
      <dgm:spPr/>
      <dgm:t>
        <a:bodyPr/>
        <a:lstStyle/>
        <a:p>
          <a:endParaRPr lang="en-US"/>
        </a:p>
      </dgm:t>
    </dgm:pt>
    <dgm:pt modelId="{B2C35A09-1B5B-44E1-B7E6-53E10AA7AD8A}">
      <dgm:prSet phldrT="[Text]"/>
      <dgm:spPr/>
      <dgm:t>
        <a:bodyPr/>
        <a:lstStyle/>
        <a:p>
          <a:r>
            <a:rPr lang="en-US" dirty="0" smtClean="0"/>
            <a:t>Evoke</a:t>
          </a:r>
          <a:endParaRPr lang="en-US" dirty="0"/>
        </a:p>
      </dgm:t>
    </dgm:pt>
    <dgm:pt modelId="{9AC35FBC-36BF-4945-9E13-8E17633B99CA}" type="parTrans" cxnId="{D57F792F-1C74-4F7A-8E1E-2DCD2292E75A}">
      <dgm:prSet/>
      <dgm:spPr/>
      <dgm:t>
        <a:bodyPr/>
        <a:lstStyle/>
        <a:p>
          <a:endParaRPr lang="en-US"/>
        </a:p>
      </dgm:t>
    </dgm:pt>
    <dgm:pt modelId="{0A0534BC-38BF-4EF8-BCE6-F94CA71A172F}" type="sibTrans" cxnId="{D57F792F-1C74-4F7A-8E1E-2DCD2292E75A}">
      <dgm:prSet/>
      <dgm:spPr/>
      <dgm:t>
        <a:bodyPr/>
        <a:lstStyle/>
        <a:p>
          <a:endParaRPr lang="en-US"/>
        </a:p>
      </dgm:t>
    </dgm:pt>
    <dgm:pt modelId="{C6041F19-B656-4D5B-A1F0-3B68CA8E497D}">
      <dgm:prSet phldrT="[Text]"/>
      <dgm:spPr/>
      <dgm:t>
        <a:bodyPr/>
        <a:lstStyle/>
        <a:p>
          <a:r>
            <a:rPr lang="en-US" dirty="0" smtClean="0"/>
            <a:t>Plan</a:t>
          </a:r>
          <a:endParaRPr lang="en-US" dirty="0"/>
        </a:p>
      </dgm:t>
    </dgm:pt>
    <dgm:pt modelId="{987582E3-B0BA-4D72-9867-E48C851725D1}" type="parTrans" cxnId="{B20730C1-8D8A-4088-9549-DCF6F68F5F34}">
      <dgm:prSet/>
      <dgm:spPr/>
      <dgm:t>
        <a:bodyPr/>
        <a:lstStyle/>
        <a:p>
          <a:endParaRPr lang="en-US"/>
        </a:p>
      </dgm:t>
    </dgm:pt>
    <dgm:pt modelId="{B61101FC-C47A-49AB-81E1-C34D69ADB3DD}" type="sibTrans" cxnId="{B20730C1-8D8A-4088-9549-DCF6F68F5F34}">
      <dgm:prSet/>
      <dgm:spPr/>
      <dgm:t>
        <a:bodyPr/>
        <a:lstStyle/>
        <a:p>
          <a:endParaRPr lang="en-US"/>
        </a:p>
      </dgm:t>
    </dgm:pt>
    <dgm:pt modelId="{B11E860E-B250-455C-A084-63024B64717C}" type="pres">
      <dgm:prSet presAssocID="{F7EDC5A7-BA1B-4914-8FC6-EA7EEAB6B74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D988A96-F707-4507-8C7C-C439B5BC769E}" type="pres">
      <dgm:prSet presAssocID="{0BEA9C2C-A66F-4EDE-AFA2-B83F84927540}" presName="Name5" presStyleLbl="vennNode1" presStyleIdx="0" presStyleCnt="4" custScaleX="125299" custScaleY="11636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D624B6-4AB7-482D-A460-CF4A6E90C07D}" type="pres">
      <dgm:prSet presAssocID="{E4475CAF-7A81-4FE7-A4C5-4BFEBE490254}" presName="space" presStyleCnt="0"/>
      <dgm:spPr/>
      <dgm:t>
        <a:bodyPr/>
        <a:lstStyle/>
        <a:p>
          <a:endParaRPr lang="en-US"/>
        </a:p>
      </dgm:t>
    </dgm:pt>
    <dgm:pt modelId="{8FB44F98-F894-4FE9-870A-6622D1615A7F}" type="pres">
      <dgm:prSet presAssocID="{D7E12652-D722-431F-B970-50196BA901ED}" presName="Name5" presStyleLbl="venn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1B74C9-4607-41F9-A15A-E53181FFCCC2}" type="pres">
      <dgm:prSet presAssocID="{43150B44-E57C-406C-9103-D9DF9A3BCEB6}" presName="space" presStyleCnt="0"/>
      <dgm:spPr/>
      <dgm:t>
        <a:bodyPr/>
        <a:lstStyle/>
        <a:p>
          <a:endParaRPr lang="en-US"/>
        </a:p>
      </dgm:t>
    </dgm:pt>
    <dgm:pt modelId="{87BBB7F2-78ED-413B-AEBD-F241FBE445F9}" type="pres">
      <dgm:prSet presAssocID="{B2C35A09-1B5B-44E1-B7E6-53E10AA7AD8A}" presName="Name5" presStyleLbl="venn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EFB769-968C-4528-B1C6-83D2F45FECD9}" type="pres">
      <dgm:prSet presAssocID="{0A0534BC-38BF-4EF8-BCE6-F94CA71A172F}" presName="space" presStyleCnt="0"/>
      <dgm:spPr/>
      <dgm:t>
        <a:bodyPr/>
        <a:lstStyle/>
        <a:p>
          <a:endParaRPr lang="en-US"/>
        </a:p>
      </dgm:t>
    </dgm:pt>
    <dgm:pt modelId="{0CDBC11D-D062-4FC1-87EE-FFE2A32F2AEF}" type="pres">
      <dgm:prSet presAssocID="{C6041F19-B656-4D5B-A1F0-3B68CA8E497D}" presName="Name5" presStyleLbl="venn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B19360B-9F8C-49AB-8951-A69BC8D95AF2}" type="presOf" srcId="{0BEA9C2C-A66F-4EDE-AFA2-B83F84927540}" destId="{7D988A96-F707-4507-8C7C-C439B5BC769E}" srcOrd="0" destOrd="0" presId="urn:microsoft.com/office/officeart/2005/8/layout/venn3"/>
    <dgm:cxn modelId="{7C64B08B-6585-4902-9B59-0D289907870E}" type="presOf" srcId="{B2C35A09-1B5B-44E1-B7E6-53E10AA7AD8A}" destId="{87BBB7F2-78ED-413B-AEBD-F241FBE445F9}" srcOrd="0" destOrd="0" presId="urn:microsoft.com/office/officeart/2005/8/layout/venn3"/>
    <dgm:cxn modelId="{F495890F-8CDB-41A1-889C-D33CB4751D9C}" type="presOf" srcId="{F7EDC5A7-BA1B-4914-8FC6-EA7EEAB6B745}" destId="{B11E860E-B250-455C-A084-63024B64717C}" srcOrd="0" destOrd="0" presId="urn:microsoft.com/office/officeart/2005/8/layout/venn3"/>
    <dgm:cxn modelId="{9E87469D-C608-427F-87FE-AEC80AB72B9F}" srcId="{F7EDC5A7-BA1B-4914-8FC6-EA7EEAB6B745}" destId="{D7E12652-D722-431F-B970-50196BA901ED}" srcOrd="1" destOrd="0" parTransId="{2D65B498-942E-4743-A578-79BFA05FFCCB}" sibTransId="{43150B44-E57C-406C-9103-D9DF9A3BCEB6}"/>
    <dgm:cxn modelId="{CADCD3EE-6587-4E89-B9AE-E5160A48F742}" type="presOf" srcId="{C6041F19-B656-4D5B-A1F0-3B68CA8E497D}" destId="{0CDBC11D-D062-4FC1-87EE-FFE2A32F2AEF}" srcOrd="0" destOrd="0" presId="urn:microsoft.com/office/officeart/2005/8/layout/venn3"/>
    <dgm:cxn modelId="{AB3B4B69-B433-43D0-8A14-A418662C1907}" srcId="{F7EDC5A7-BA1B-4914-8FC6-EA7EEAB6B745}" destId="{0BEA9C2C-A66F-4EDE-AFA2-B83F84927540}" srcOrd="0" destOrd="0" parTransId="{C7307ECB-879F-473B-B4F0-5A6E92067587}" sibTransId="{E4475CAF-7A81-4FE7-A4C5-4BFEBE490254}"/>
    <dgm:cxn modelId="{D57F792F-1C74-4F7A-8E1E-2DCD2292E75A}" srcId="{F7EDC5A7-BA1B-4914-8FC6-EA7EEAB6B745}" destId="{B2C35A09-1B5B-44E1-B7E6-53E10AA7AD8A}" srcOrd="2" destOrd="0" parTransId="{9AC35FBC-36BF-4945-9E13-8E17633B99CA}" sibTransId="{0A0534BC-38BF-4EF8-BCE6-F94CA71A172F}"/>
    <dgm:cxn modelId="{109BE6AD-C3AC-418E-96A4-67C2D86BF2C3}" type="presOf" srcId="{D7E12652-D722-431F-B970-50196BA901ED}" destId="{8FB44F98-F894-4FE9-870A-6622D1615A7F}" srcOrd="0" destOrd="0" presId="urn:microsoft.com/office/officeart/2005/8/layout/venn3"/>
    <dgm:cxn modelId="{B20730C1-8D8A-4088-9549-DCF6F68F5F34}" srcId="{F7EDC5A7-BA1B-4914-8FC6-EA7EEAB6B745}" destId="{C6041F19-B656-4D5B-A1F0-3B68CA8E497D}" srcOrd="3" destOrd="0" parTransId="{987582E3-B0BA-4D72-9867-E48C851725D1}" sibTransId="{B61101FC-C47A-49AB-81E1-C34D69ADB3DD}"/>
    <dgm:cxn modelId="{808F7F51-DC95-424D-9C6E-70D7087C73D2}" type="presParOf" srcId="{B11E860E-B250-455C-A084-63024B64717C}" destId="{7D988A96-F707-4507-8C7C-C439B5BC769E}" srcOrd="0" destOrd="0" presId="urn:microsoft.com/office/officeart/2005/8/layout/venn3"/>
    <dgm:cxn modelId="{161A8B58-FD61-4EDD-A2F6-DCFB39E25E75}" type="presParOf" srcId="{B11E860E-B250-455C-A084-63024B64717C}" destId="{DCD624B6-4AB7-482D-A460-CF4A6E90C07D}" srcOrd="1" destOrd="0" presId="urn:microsoft.com/office/officeart/2005/8/layout/venn3"/>
    <dgm:cxn modelId="{65B33BCB-1A6E-47DD-8BB1-22C329BD40B1}" type="presParOf" srcId="{B11E860E-B250-455C-A084-63024B64717C}" destId="{8FB44F98-F894-4FE9-870A-6622D1615A7F}" srcOrd="2" destOrd="0" presId="urn:microsoft.com/office/officeart/2005/8/layout/venn3"/>
    <dgm:cxn modelId="{559742E8-1805-45DA-AE9D-3E7A4753F140}" type="presParOf" srcId="{B11E860E-B250-455C-A084-63024B64717C}" destId="{4D1B74C9-4607-41F9-A15A-E53181FFCCC2}" srcOrd="3" destOrd="0" presId="urn:microsoft.com/office/officeart/2005/8/layout/venn3"/>
    <dgm:cxn modelId="{C5BFAF9F-5BD0-4783-B509-8BBC84365BC1}" type="presParOf" srcId="{B11E860E-B250-455C-A084-63024B64717C}" destId="{87BBB7F2-78ED-413B-AEBD-F241FBE445F9}" srcOrd="4" destOrd="0" presId="urn:microsoft.com/office/officeart/2005/8/layout/venn3"/>
    <dgm:cxn modelId="{57E9DA73-7F33-46CC-BC53-CF742690A7DF}" type="presParOf" srcId="{B11E860E-B250-455C-A084-63024B64717C}" destId="{08EFB769-968C-4528-B1C6-83D2F45FECD9}" srcOrd="5" destOrd="0" presId="urn:microsoft.com/office/officeart/2005/8/layout/venn3"/>
    <dgm:cxn modelId="{39C42B77-4DA4-4C59-9AAA-879B88B74960}" type="presParOf" srcId="{B11E860E-B250-455C-A084-63024B64717C}" destId="{0CDBC11D-D062-4FC1-87EE-FFE2A32F2AEF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2D475F6-CF48-4F6B-8D44-EFB06D184F4D}" type="doc">
      <dgm:prSet loTypeId="urn:microsoft.com/office/officeart/2005/8/layout/venn2" loCatId="relationship" qsTypeId="urn:microsoft.com/office/officeart/2005/8/quickstyle/simple1#5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D395D785-14B2-4C20-818F-39249A922BF1}">
      <dgm:prSet phldrT="[Text]"/>
      <dgm:spPr/>
      <dgm:t>
        <a:bodyPr/>
        <a:lstStyle/>
        <a:p>
          <a:r>
            <a:rPr lang="en-US" b="1" dirty="0" smtClean="0"/>
            <a:t>Open Questions</a:t>
          </a:r>
          <a:endParaRPr lang="en-US" b="1" dirty="0"/>
        </a:p>
      </dgm:t>
    </dgm:pt>
    <dgm:pt modelId="{F6091878-B5B3-4905-96C9-732E6621D594}" type="parTrans" cxnId="{D1A227C3-1F6F-4C41-8D71-94E902E95CCE}">
      <dgm:prSet/>
      <dgm:spPr/>
      <dgm:t>
        <a:bodyPr/>
        <a:lstStyle/>
        <a:p>
          <a:endParaRPr lang="en-US" b="1"/>
        </a:p>
      </dgm:t>
    </dgm:pt>
    <dgm:pt modelId="{3B0C2540-6179-4721-8637-A6509F59426C}" type="sibTrans" cxnId="{D1A227C3-1F6F-4C41-8D71-94E902E95CCE}">
      <dgm:prSet/>
      <dgm:spPr/>
      <dgm:t>
        <a:bodyPr/>
        <a:lstStyle/>
        <a:p>
          <a:endParaRPr lang="en-US" b="1"/>
        </a:p>
      </dgm:t>
    </dgm:pt>
    <dgm:pt modelId="{4418A3C0-C1D6-4C0B-A22B-D2F9FA50FC7F}">
      <dgm:prSet phldrT="[Text]"/>
      <dgm:spPr/>
      <dgm:t>
        <a:bodyPr/>
        <a:lstStyle/>
        <a:p>
          <a:r>
            <a:rPr lang="en-US" b="1" dirty="0" smtClean="0"/>
            <a:t>Affirmations</a:t>
          </a:r>
          <a:endParaRPr lang="en-US" b="1" dirty="0"/>
        </a:p>
      </dgm:t>
    </dgm:pt>
    <dgm:pt modelId="{9750DBFD-93A7-43AF-BE66-2AF28707E20E}" type="parTrans" cxnId="{DA1B270B-2348-4A83-887B-43EA5F9CF343}">
      <dgm:prSet/>
      <dgm:spPr/>
      <dgm:t>
        <a:bodyPr/>
        <a:lstStyle/>
        <a:p>
          <a:endParaRPr lang="en-US" b="1"/>
        </a:p>
      </dgm:t>
    </dgm:pt>
    <dgm:pt modelId="{98471B4A-B674-4D3D-A7CA-2B65A4FBD08F}" type="sibTrans" cxnId="{DA1B270B-2348-4A83-887B-43EA5F9CF343}">
      <dgm:prSet/>
      <dgm:spPr/>
      <dgm:t>
        <a:bodyPr/>
        <a:lstStyle/>
        <a:p>
          <a:endParaRPr lang="en-US" b="1"/>
        </a:p>
      </dgm:t>
    </dgm:pt>
    <dgm:pt modelId="{96037EB6-CC36-418D-95CA-86D686D72D79}">
      <dgm:prSet phldrT="[Text]"/>
      <dgm:spPr/>
      <dgm:t>
        <a:bodyPr/>
        <a:lstStyle/>
        <a:p>
          <a:r>
            <a:rPr lang="en-US" b="1" dirty="0" smtClean="0"/>
            <a:t>Reflections</a:t>
          </a:r>
          <a:endParaRPr lang="en-US" b="1" dirty="0"/>
        </a:p>
      </dgm:t>
    </dgm:pt>
    <dgm:pt modelId="{D88F41DE-9403-4BF6-BD13-89626C511A6F}" type="parTrans" cxnId="{2F30282F-6833-4624-A2D3-7D814B23F7AE}">
      <dgm:prSet/>
      <dgm:spPr/>
      <dgm:t>
        <a:bodyPr/>
        <a:lstStyle/>
        <a:p>
          <a:endParaRPr lang="en-US" b="1"/>
        </a:p>
      </dgm:t>
    </dgm:pt>
    <dgm:pt modelId="{8044A648-5BF1-4C38-8DC8-1C91FB5C78EA}" type="sibTrans" cxnId="{2F30282F-6833-4624-A2D3-7D814B23F7AE}">
      <dgm:prSet/>
      <dgm:spPr/>
      <dgm:t>
        <a:bodyPr/>
        <a:lstStyle/>
        <a:p>
          <a:endParaRPr lang="en-US" b="1"/>
        </a:p>
      </dgm:t>
    </dgm:pt>
    <dgm:pt modelId="{82069A51-0422-49DD-AD2F-540BD3C6E7E7}">
      <dgm:prSet phldrT="[Text]"/>
      <dgm:spPr/>
      <dgm:t>
        <a:bodyPr/>
        <a:lstStyle/>
        <a:p>
          <a:r>
            <a:rPr lang="en-US" b="1" dirty="0" smtClean="0"/>
            <a:t>Summaries</a:t>
          </a:r>
          <a:endParaRPr lang="en-US" b="1" dirty="0"/>
        </a:p>
      </dgm:t>
    </dgm:pt>
    <dgm:pt modelId="{F272369F-F09D-4730-9B8D-7ABD8472871A}" type="parTrans" cxnId="{8569433F-C5AD-4D74-9D74-98E9F133ACAF}">
      <dgm:prSet/>
      <dgm:spPr/>
      <dgm:t>
        <a:bodyPr/>
        <a:lstStyle/>
        <a:p>
          <a:endParaRPr lang="en-US" b="1"/>
        </a:p>
      </dgm:t>
    </dgm:pt>
    <dgm:pt modelId="{6516C57D-2A22-4F04-A414-AD052FFB862A}" type="sibTrans" cxnId="{8569433F-C5AD-4D74-9D74-98E9F133ACAF}">
      <dgm:prSet/>
      <dgm:spPr/>
      <dgm:t>
        <a:bodyPr/>
        <a:lstStyle/>
        <a:p>
          <a:endParaRPr lang="en-US" b="1"/>
        </a:p>
      </dgm:t>
    </dgm:pt>
    <dgm:pt modelId="{D718C742-158F-4826-A456-8E4F3F77452A}" type="pres">
      <dgm:prSet presAssocID="{D2D475F6-CF48-4F6B-8D44-EFB06D184F4D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298BB80-DF17-4CA5-9F48-3F884CC673BB}" type="pres">
      <dgm:prSet presAssocID="{D2D475F6-CF48-4F6B-8D44-EFB06D184F4D}" presName="comp1" presStyleCnt="0"/>
      <dgm:spPr/>
      <dgm:t>
        <a:bodyPr/>
        <a:lstStyle/>
        <a:p>
          <a:endParaRPr lang="en-US"/>
        </a:p>
      </dgm:t>
    </dgm:pt>
    <dgm:pt modelId="{581E1D67-4208-45BB-A0FC-9CA51368E517}" type="pres">
      <dgm:prSet presAssocID="{D2D475F6-CF48-4F6B-8D44-EFB06D184F4D}" presName="circle1" presStyleLbl="node1" presStyleIdx="0" presStyleCnt="4"/>
      <dgm:spPr/>
      <dgm:t>
        <a:bodyPr/>
        <a:lstStyle/>
        <a:p>
          <a:endParaRPr lang="en-US"/>
        </a:p>
      </dgm:t>
    </dgm:pt>
    <dgm:pt modelId="{41E35D47-DEA6-4B37-BF88-E3F13B0ABD77}" type="pres">
      <dgm:prSet presAssocID="{D2D475F6-CF48-4F6B-8D44-EFB06D184F4D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201CF9-851C-49C1-9D97-E2AE8A9FBCD2}" type="pres">
      <dgm:prSet presAssocID="{D2D475F6-CF48-4F6B-8D44-EFB06D184F4D}" presName="comp2" presStyleCnt="0"/>
      <dgm:spPr/>
      <dgm:t>
        <a:bodyPr/>
        <a:lstStyle/>
        <a:p>
          <a:endParaRPr lang="en-US"/>
        </a:p>
      </dgm:t>
    </dgm:pt>
    <dgm:pt modelId="{7FA3122E-F343-4F32-8DF3-D2F91E1C573E}" type="pres">
      <dgm:prSet presAssocID="{D2D475F6-CF48-4F6B-8D44-EFB06D184F4D}" presName="circle2" presStyleLbl="node1" presStyleIdx="1" presStyleCnt="4"/>
      <dgm:spPr/>
      <dgm:t>
        <a:bodyPr/>
        <a:lstStyle/>
        <a:p>
          <a:endParaRPr lang="en-US"/>
        </a:p>
      </dgm:t>
    </dgm:pt>
    <dgm:pt modelId="{7346514D-4F1F-40FE-8B4E-1B12443FAB9A}" type="pres">
      <dgm:prSet presAssocID="{D2D475F6-CF48-4F6B-8D44-EFB06D184F4D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5B207F-708E-4245-8C47-F35953CCBEF2}" type="pres">
      <dgm:prSet presAssocID="{D2D475F6-CF48-4F6B-8D44-EFB06D184F4D}" presName="comp3" presStyleCnt="0"/>
      <dgm:spPr/>
      <dgm:t>
        <a:bodyPr/>
        <a:lstStyle/>
        <a:p>
          <a:endParaRPr lang="en-US"/>
        </a:p>
      </dgm:t>
    </dgm:pt>
    <dgm:pt modelId="{C0694D80-B5EB-4BDF-8AD2-A2B132F2183C}" type="pres">
      <dgm:prSet presAssocID="{D2D475F6-CF48-4F6B-8D44-EFB06D184F4D}" presName="circle3" presStyleLbl="node1" presStyleIdx="2" presStyleCnt="4"/>
      <dgm:spPr/>
      <dgm:t>
        <a:bodyPr/>
        <a:lstStyle/>
        <a:p>
          <a:endParaRPr lang="en-US"/>
        </a:p>
      </dgm:t>
    </dgm:pt>
    <dgm:pt modelId="{E9B9F5C5-C8E0-4549-A830-47C0A2A78DD9}" type="pres">
      <dgm:prSet presAssocID="{D2D475F6-CF48-4F6B-8D44-EFB06D184F4D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5E83B9-6E9C-4E9A-8CDF-EE4B02EF35B7}" type="pres">
      <dgm:prSet presAssocID="{D2D475F6-CF48-4F6B-8D44-EFB06D184F4D}" presName="comp4" presStyleCnt="0"/>
      <dgm:spPr/>
      <dgm:t>
        <a:bodyPr/>
        <a:lstStyle/>
        <a:p>
          <a:endParaRPr lang="en-US"/>
        </a:p>
      </dgm:t>
    </dgm:pt>
    <dgm:pt modelId="{6B848512-6F51-4C5B-AF02-2DD865F01D87}" type="pres">
      <dgm:prSet presAssocID="{D2D475F6-CF48-4F6B-8D44-EFB06D184F4D}" presName="circle4" presStyleLbl="node1" presStyleIdx="3" presStyleCnt="4"/>
      <dgm:spPr/>
      <dgm:t>
        <a:bodyPr/>
        <a:lstStyle/>
        <a:p>
          <a:endParaRPr lang="en-US"/>
        </a:p>
      </dgm:t>
    </dgm:pt>
    <dgm:pt modelId="{426C3F3E-6368-41EE-93D8-26B24D0217F7}" type="pres">
      <dgm:prSet presAssocID="{D2D475F6-CF48-4F6B-8D44-EFB06D184F4D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377C0B1-B562-4F80-9FD5-93A850394EF5}" type="presOf" srcId="{82069A51-0422-49DD-AD2F-540BD3C6E7E7}" destId="{426C3F3E-6368-41EE-93D8-26B24D0217F7}" srcOrd="1" destOrd="0" presId="urn:microsoft.com/office/officeart/2005/8/layout/venn2"/>
    <dgm:cxn modelId="{4B674D57-A506-45A2-88C5-FAA9EBCD0EF8}" type="presOf" srcId="{82069A51-0422-49DD-AD2F-540BD3C6E7E7}" destId="{6B848512-6F51-4C5B-AF02-2DD865F01D87}" srcOrd="0" destOrd="0" presId="urn:microsoft.com/office/officeart/2005/8/layout/venn2"/>
    <dgm:cxn modelId="{708129D0-0937-451D-9D4A-9626B1F78C10}" type="presOf" srcId="{D395D785-14B2-4C20-818F-39249A922BF1}" destId="{41E35D47-DEA6-4B37-BF88-E3F13B0ABD77}" srcOrd="1" destOrd="0" presId="urn:microsoft.com/office/officeart/2005/8/layout/venn2"/>
    <dgm:cxn modelId="{7E24C920-5532-419C-932C-4F3C7EC53367}" type="presOf" srcId="{D395D785-14B2-4C20-818F-39249A922BF1}" destId="{581E1D67-4208-45BB-A0FC-9CA51368E517}" srcOrd="0" destOrd="0" presId="urn:microsoft.com/office/officeart/2005/8/layout/venn2"/>
    <dgm:cxn modelId="{5F462912-B1A0-4AFA-8AE2-C97260E42D99}" type="presOf" srcId="{96037EB6-CC36-418D-95CA-86D686D72D79}" destId="{E9B9F5C5-C8E0-4549-A830-47C0A2A78DD9}" srcOrd="1" destOrd="0" presId="urn:microsoft.com/office/officeart/2005/8/layout/venn2"/>
    <dgm:cxn modelId="{2B00FC2F-AEBF-420B-94FA-67B0BDD1188D}" type="presOf" srcId="{4418A3C0-C1D6-4C0B-A22B-D2F9FA50FC7F}" destId="{7FA3122E-F343-4F32-8DF3-D2F91E1C573E}" srcOrd="0" destOrd="0" presId="urn:microsoft.com/office/officeart/2005/8/layout/venn2"/>
    <dgm:cxn modelId="{8569433F-C5AD-4D74-9D74-98E9F133ACAF}" srcId="{D2D475F6-CF48-4F6B-8D44-EFB06D184F4D}" destId="{82069A51-0422-49DD-AD2F-540BD3C6E7E7}" srcOrd="3" destOrd="0" parTransId="{F272369F-F09D-4730-9B8D-7ABD8472871A}" sibTransId="{6516C57D-2A22-4F04-A414-AD052FFB862A}"/>
    <dgm:cxn modelId="{DA1B270B-2348-4A83-887B-43EA5F9CF343}" srcId="{D2D475F6-CF48-4F6B-8D44-EFB06D184F4D}" destId="{4418A3C0-C1D6-4C0B-A22B-D2F9FA50FC7F}" srcOrd="1" destOrd="0" parTransId="{9750DBFD-93A7-43AF-BE66-2AF28707E20E}" sibTransId="{98471B4A-B674-4D3D-A7CA-2B65A4FBD08F}"/>
    <dgm:cxn modelId="{D372C944-F7B6-4262-BA50-9379B96122F3}" type="presOf" srcId="{4418A3C0-C1D6-4C0B-A22B-D2F9FA50FC7F}" destId="{7346514D-4F1F-40FE-8B4E-1B12443FAB9A}" srcOrd="1" destOrd="0" presId="urn:microsoft.com/office/officeart/2005/8/layout/venn2"/>
    <dgm:cxn modelId="{03792D03-5876-4FDA-AE05-82F7AF64F586}" type="presOf" srcId="{D2D475F6-CF48-4F6B-8D44-EFB06D184F4D}" destId="{D718C742-158F-4826-A456-8E4F3F77452A}" srcOrd="0" destOrd="0" presId="urn:microsoft.com/office/officeart/2005/8/layout/venn2"/>
    <dgm:cxn modelId="{22E09159-16EC-4A94-84CD-8101C034AEDB}" type="presOf" srcId="{96037EB6-CC36-418D-95CA-86D686D72D79}" destId="{C0694D80-B5EB-4BDF-8AD2-A2B132F2183C}" srcOrd="0" destOrd="0" presId="urn:microsoft.com/office/officeart/2005/8/layout/venn2"/>
    <dgm:cxn modelId="{D1A227C3-1F6F-4C41-8D71-94E902E95CCE}" srcId="{D2D475F6-CF48-4F6B-8D44-EFB06D184F4D}" destId="{D395D785-14B2-4C20-818F-39249A922BF1}" srcOrd="0" destOrd="0" parTransId="{F6091878-B5B3-4905-96C9-732E6621D594}" sibTransId="{3B0C2540-6179-4721-8637-A6509F59426C}"/>
    <dgm:cxn modelId="{2F30282F-6833-4624-A2D3-7D814B23F7AE}" srcId="{D2D475F6-CF48-4F6B-8D44-EFB06D184F4D}" destId="{96037EB6-CC36-418D-95CA-86D686D72D79}" srcOrd="2" destOrd="0" parTransId="{D88F41DE-9403-4BF6-BD13-89626C511A6F}" sibTransId="{8044A648-5BF1-4C38-8DC8-1C91FB5C78EA}"/>
    <dgm:cxn modelId="{8CED9B63-FED6-44E5-A85F-C2FD7330A7A1}" type="presParOf" srcId="{D718C742-158F-4826-A456-8E4F3F77452A}" destId="{B298BB80-DF17-4CA5-9F48-3F884CC673BB}" srcOrd="0" destOrd="0" presId="urn:microsoft.com/office/officeart/2005/8/layout/venn2"/>
    <dgm:cxn modelId="{EE97DE74-EB49-4EEF-B189-A7726AAA013F}" type="presParOf" srcId="{B298BB80-DF17-4CA5-9F48-3F884CC673BB}" destId="{581E1D67-4208-45BB-A0FC-9CA51368E517}" srcOrd="0" destOrd="0" presId="urn:microsoft.com/office/officeart/2005/8/layout/venn2"/>
    <dgm:cxn modelId="{F3BE4180-B26D-4DA5-8E5C-C16315D78027}" type="presParOf" srcId="{B298BB80-DF17-4CA5-9F48-3F884CC673BB}" destId="{41E35D47-DEA6-4B37-BF88-E3F13B0ABD77}" srcOrd="1" destOrd="0" presId="urn:microsoft.com/office/officeart/2005/8/layout/venn2"/>
    <dgm:cxn modelId="{B83C8525-31DA-44B2-9CD6-B103B814BCFE}" type="presParOf" srcId="{D718C742-158F-4826-A456-8E4F3F77452A}" destId="{67201CF9-851C-49C1-9D97-E2AE8A9FBCD2}" srcOrd="1" destOrd="0" presId="urn:microsoft.com/office/officeart/2005/8/layout/venn2"/>
    <dgm:cxn modelId="{30DFED42-29D5-47B6-A208-2949EE501624}" type="presParOf" srcId="{67201CF9-851C-49C1-9D97-E2AE8A9FBCD2}" destId="{7FA3122E-F343-4F32-8DF3-D2F91E1C573E}" srcOrd="0" destOrd="0" presId="urn:microsoft.com/office/officeart/2005/8/layout/venn2"/>
    <dgm:cxn modelId="{1CEFA08F-C3A3-4FA2-A65C-0DEB221CC521}" type="presParOf" srcId="{67201CF9-851C-49C1-9D97-E2AE8A9FBCD2}" destId="{7346514D-4F1F-40FE-8B4E-1B12443FAB9A}" srcOrd="1" destOrd="0" presId="urn:microsoft.com/office/officeart/2005/8/layout/venn2"/>
    <dgm:cxn modelId="{39BA0885-D913-484A-9C6C-3F84739FC337}" type="presParOf" srcId="{D718C742-158F-4826-A456-8E4F3F77452A}" destId="{1C5B207F-708E-4245-8C47-F35953CCBEF2}" srcOrd="2" destOrd="0" presId="urn:microsoft.com/office/officeart/2005/8/layout/venn2"/>
    <dgm:cxn modelId="{9E5AFC78-D89A-4013-AFCB-DB0AA6AF2A7B}" type="presParOf" srcId="{1C5B207F-708E-4245-8C47-F35953CCBEF2}" destId="{C0694D80-B5EB-4BDF-8AD2-A2B132F2183C}" srcOrd="0" destOrd="0" presId="urn:microsoft.com/office/officeart/2005/8/layout/venn2"/>
    <dgm:cxn modelId="{E2F25D35-2A27-4372-B140-F237E9FDD3F2}" type="presParOf" srcId="{1C5B207F-708E-4245-8C47-F35953CCBEF2}" destId="{E9B9F5C5-C8E0-4549-A830-47C0A2A78DD9}" srcOrd="1" destOrd="0" presId="urn:microsoft.com/office/officeart/2005/8/layout/venn2"/>
    <dgm:cxn modelId="{06538E4D-8470-435C-8D7F-BE9E1CAB9965}" type="presParOf" srcId="{D718C742-158F-4826-A456-8E4F3F77452A}" destId="{565E83B9-6E9C-4E9A-8CDF-EE4B02EF35B7}" srcOrd="3" destOrd="0" presId="urn:microsoft.com/office/officeart/2005/8/layout/venn2"/>
    <dgm:cxn modelId="{A364EB7C-93B0-44D2-8A4C-25B714B6E11A}" type="presParOf" srcId="{565E83B9-6E9C-4E9A-8CDF-EE4B02EF35B7}" destId="{6B848512-6F51-4C5B-AF02-2DD865F01D87}" srcOrd="0" destOrd="0" presId="urn:microsoft.com/office/officeart/2005/8/layout/venn2"/>
    <dgm:cxn modelId="{16BF04EC-C8BC-4921-91EF-4BAD145963AC}" type="presParOf" srcId="{565E83B9-6E9C-4E9A-8CDF-EE4B02EF35B7}" destId="{426C3F3E-6368-41EE-93D8-26B24D0217F7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7EDC5A7-BA1B-4914-8FC6-EA7EEAB6B745}" type="doc">
      <dgm:prSet loTypeId="urn:microsoft.com/office/officeart/2005/8/layout/venn3" loCatId="relationship" qsTypeId="urn:microsoft.com/office/officeart/2005/8/quickstyle/simple1#6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0BEA9C2C-A66F-4EDE-AFA2-B83F84927540}">
      <dgm:prSet phldrT="[Text]"/>
      <dgm:spPr/>
      <dgm:t>
        <a:bodyPr/>
        <a:lstStyle/>
        <a:p>
          <a:r>
            <a:rPr lang="en-US" dirty="0" smtClean="0"/>
            <a:t>Engage</a:t>
          </a:r>
          <a:endParaRPr lang="en-US" dirty="0"/>
        </a:p>
      </dgm:t>
    </dgm:pt>
    <dgm:pt modelId="{C7307ECB-879F-473B-B4F0-5A6E92067587}" type="parTrans" cxnId="{AB3B4B69-B433-43D0-8A14-A418662C1907}">
      <dgm:prSet/>
      <dgm:spPr/>
      <dgm:t>
        <a:bodyPr/>
        <a:lstStyle/>
        <a:p>
          <a:endParaRPr lang="en-US"/>
        </a:p>
      </dgm:t>
    </dgm:pt>
    <dgm:pt modelId="{E4475CAF-7A81-4FE7-A4C5-4BFEBE490254}" type="sibTrans" cxnId="{AB3B4B69-B433-43D0-8A14-A418662C1907}">
      <dgm:prSet/>
      <dgm:spPr/>
      <dgm:t>
        <a:bodyPr/>
        <a:lstStyle/>
        <a:p>
          <a:endParaRPr lang="en-US"/>
        </a:p>
      </dgm:t>
    </dgm:pt>
    <dgm:pt modelId="{D7E12652-D722-431F-B970-50196BA901ED}">
      <dgm:prSet phldrT="[Text]"/>
      <dgm:spPr/>
      <dgm:t>
        <a:bodyPr/>
        <a:lstStyle/>
        <a:p>
          <a:r>
            <a:rPr lang="en-US" dirty="0" smtClean="0"/>
            <a:t>Focus</a:t>
          </a:r>
          <a:endParaRPr lang="en-US" dirty="0"/>
        </a:p>
      </dgm:t>
    </dgm:pt>
    <dgm:pt modelId="{2D65B498-942E-4743-A578-79BFA05FFCCB}" type="parTrans" cxnId="{9E87469D-C608-427F-87FE-AEC80AB72B9F}">
      <dgm:prSet/>
      <dgm:spPr/>
      <dgm:t>
        <a:bodyPr/>
        <a:lstStyle/>
        <a:p>
          <a:endParaRPr lang="en-US"/>
        </a:p>
      </dgm:t>
    </dgm:pt>
    <dgm:pt modelId="{43150B44-E57C-406C-9103-D9DF9A3BCEB6}" type="sibTrans" cxnId="{9E87469D-C608-427F-87FE-AEC80AB72B9F}">
      <dgm:prSet/>
      <dgm:spPr/>
      <dgm:t>
        <a:bodyPr/>
        <a:lstStyle/>
        <a:p>
          <a:endParaRPr lang="en-US"/>
        </a:p>
      </dgm:t>
    </dgm:pt>
    <dgm:pt modelId="{B2C35A09-1B5B-44E1-B7E6-53E10AA7AD8A}">
      <dgm:prSet phldrT="[Text]"/>
      <dgm:spPr/>
      <dgm:t>
        <a:bodyPr/>
        <a:lstStyle/>
        <a:p>
          <a:r>
            <a:rPr lang="en-US" dirty="0" smtClean="0"/>
            <a:t>Evoke</a:t>
          </a:r>
          <a:endParaRPr lang="en-US" dirty="0"/>
        </a:p>
      </dgm:t>
    </dgm:pt>
    <dgm:pt modelId="{9AC35FBC-36BF-4945-9E13-8E17633B99CA}" type="parTrans" cxnId="{D57F792F-1C74-4F7A-8E1E-2DCD2292E75A}">
      <dgm:prSet/>
      <dgm:spPr/>
      <dgm:t>
        <a:bodyPr/>
        <a:lstStyle/>
        <a:p>
          <a:endParaRPr lang="en-US"/>
        </a:p>
      </dgm:t>
    </dgm:pt>
    <dgm:pt modelId="{0A0534BC-38BF-4EF8-BCE6-F94CA71A172F}" type="sibTrans" cxnId="{D57F792F-1C74-4F7A-8E1E-2DCD2292E75A}">
      <dgm:prSet/>
      <dgm:spPr/>
      <dgm:t>
        <a:bodyPr/>
        <a:lstStyle/>
        <a:p>
          <a:endParaRPr lang="en-US"/>
        </a:p>
      </dgm:t>
    </dgm:pt>
    <dgm:pt modelId="{C6041F19-B656-4D5B-A1F0-3B68CA8E497D}">
      <dgm:prSet phldrT="[Text]"/>
      <dgm:spPr/>
      <dgm:t>
        <a:bodyPr/>
        <a:lstStyle/>
        <a:p>
          <a:r>
            <a:rPr lang="en-US" dirty="0" smtClean="0"/>
            <a:t>Plan</a:t>
          </a:r>
          <a:endParaRPr lang="en-US" dirty="0"/>
        </a:p>
      </dgm:t>
    </dgm:pt>
    <dgm:pt modelId="{987582E3-B0BA-4D72-9867-E48C851725D1}" type="parTrans" cxnId="{B20730C1-8D8A-4088-9549-DCF6F68F5F34}">
      <dgm:prSet/>
      <dgm:spPr/>
      <dgm:t>
        <a:bodyPr/>
        <a:lstStyle/>
        <a:p>
          <a:endParaRPr lang="en-US"/>
        </a:p>
      </dgm:t>
    </dgm:pt>
    <dgm:pt modelId="{B61101FC-C47A-49AB-81E1-C34D69ADB3DD}" type="sibTrans" cxnId="{B20730C1-8D8A-4088-9549-DCF6F68F5F34}">
      <dgm:prSet/>
      <dgm:spPr/>
      <dgm:t>
        <a:bodyPr/>
        <a:lstStyle/>
        <a:p>
          <a:endParaRPr lang="en-US"/>
        </a:p>
      </dgm:t>
    </dgm:pt>
    <dgm:pt modelId="{B11E860E-B250-455C-A084-63024B64717C}" type="pres">
      <dgm:prSet presAssocID="{F7EDC5A7-BA1B-4914-8FC6-EA7EEAB6B74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D988A96-F707-4507-8C7C-C439B5BC769E}" type="pres">
      <dgm:prSet presAssocID="{0BEA9C2C-A66F-4EDE-AFA2-B83F84927540}" presName="Name5" presStyleLbl="venn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D624B6-4AB7-482D-A460-CF4A6E90C07D}" type="pres">
      <dgm:prSet presAssocID="{E4475CAF-7A81-4FE7-A4C5-4BFEBE490254}" presName="space" presStyleCnt="0"/>
      <dgm:spPr/>
      <dgm:t>
        <a:bodyPr/>
        <a:lstStyle/>
        <a:p>
          <a:endParaRPr lang="en-US"/>
        </a:p>
      </dgm:t>
    </dgm:pt>
    <dgm:pt modelId="{8FB44F98-F894-4FE9-870A-6622D1615A7F}" type="pres">
      <dgm:prSet presAssocID="{D7E12652-D722-431F-B970-50196BA901ED}" presName="Name5" presStyleLbl="venn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1B74C9-4607-41F9-A15A-E53181FFCCC2}" type="pres">
      <dgm:prSet presAssocID="{43150B44-E57C-406C-9103-D9DF9A3BCEB6}" presName="space" presStyleCnt="0"/>
      <dgm:spPr/>
      <dgm:t>
        <a:bodyPr/>
        <a:lstStyle/>
        <a:p>
          <a:endParaRPr lang="en-US"/>
        </a:p>
      </dgm:t>
    </dgm:pt>
    <dgm:pt modelId="{87BBB7F2-78ED-413B-AEBD-F241FBE445F9}" type="pres">
      <dgm:prSet presAssocID="{B2C35A09-1B5B-44E1-B7E6-53E10AA7AD8A}" presName="Name5" presStyleLbl="venn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EFB769-968C-4528-B1C6-83D2F45FECD9}" type="pres">
      <dgm:prSet presAssocID="{0A0534BC-38BF-4EF8-BCE6-F94CA71A172F}" presName="space" presStyleCnt="0"/>
      <dgm:spPr/>
      <dgm:t>
        <a:bodyPr/>
        <a:lstStyle/>
        <a:p>
          <a:endParaRPr lang="en-US"/>
        </a:p>
      </dgm:t>
    </dgm:pt>
    <dgm:pt modelId="{0CDBC11D-D062-4FC1-87EE-FFE2A32F2AEF}" type="pres">
      <dgm:prSet presAssocID="{C6041F19-B656-4D5B-A1F0-3B68CA8E497D}" presName="Name5" presStyleLbl="venn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56A262B-7E51-4986-AFCF-BE2AEBD98EEF}" type="presOf" srcId="{C6041F19-B656-4D5B-A1F0-3B68CA8E497D}" destId="{0CDBC11D-D062-4FC1-87EE-FFE2A32F2AEF}" srcOrd="0" destOrd="0" presId="urn:microsoft.com/office/officeart/2005/8/layout/venn3"/>
    <dgm:cxn modelId="{D57F792F-1C74-4F7A-8E1E-2DCD2292E75A}" srcId="{F7EDC5A7-BA1B-4914-8FC6-EA7EEAB6B745}" destId="{B2C35A09-1B5B-44E1-B7E6-53E10AA7AD8A}" srcOrd="2" destOrd="0" parTransId="{9AC35FBC-36BF-4945-9E13-8E17633B99CA}" sibTransId="{0A0534BC-38BF-4EF8-BCE6-F94CA71A172F}"/>
    <dgm:cxn modelId="{B20730C1-8D8A-4088-9549-DCF6F68F5F34}" srcId="{F7EDC5A7-BA1B-4914-8FC6-EA7EEAB6B745}" destId="{C6041F19-B656-4D5B-A1F0-3B68CA8E497D}" srcOrd="3" destOrd="0" parTransId="{987582E3-B0BA-4D72-9867-E48C851725D1}" sibTransId="{B61101FC-C47A-49AB-81E1-C34D69ADB3DD}"/>
    <dgm:cxn modelId="{FFEF58FC-B324-439E-A301-F4666F1EB65D}" type="presOf" srcId="{F7EDC5A7-BA1B-4914-8FC6-EA7EEAB6B745}" destId="{B11E860E-B250-455C-A084-63024B64717C}" srcOrd="0" destOrd="0" presId="urn:microsoft.com/office/officeart/2005/8/layout/venn3"/>
    <dgm:cxn modelId="{860A65A8-F607-486A-9D58-1D60C54BCA09}" type="presOf" srcId="{D7E12652-D722-431F-B970-50196BA901ED}" destId="{8FB44F98-F894-4FE9-870A-6622D1615A7F}" srcOrd="0" destOrd="0" presId="urn:microsoft.com/office/officeart/2005/8/layout/venn3"/>
    <dgm:cxn modelId="{AB3B4B69-B433-43D0-8A14-A418662C1907}" srcId="{F7EDC5A7-BA1B-4914-8FC6-EA7EEAB6B745}" destId="{0BEA9C2C-A66F-4EDE-AFA2-B83F84927540}" srcOrd="0" destOrd="0" parTransId="{C7307ECB-879F-473B-B4F0-5A6E92067587}" sibTransId="{E4475CAF-7A81-4FE7-A4C5-4BFEBE490254}"/>
    <dgm:cxn modelId="{9E87469D-C608-427F-87FE-AEC80AB72B9F}" srcId="{F7EDC5A7-BA1B-4914-8FC6-EA7EEAB6B745}" destId="{D7E12652-D722-431F-B970-50196BA901ED}" srcOrd="1" destOrd="0" parTransId="{2D65B498-942E-4743-A578-79BFA05FFCCB}" sibTransId="{43150B44-E57C-406C-9103-D9DF9A3BCEB6}"/>
    <dgm:cxn modelId="{E12F0CCD-5193-4ED9-BB0F-15887A92615C}" type="presOf" srcId="{0BEA9C2C-A66F-4EDE-AFA2-B83F84927540}" destId="{7D988A96-F707-4507-8C7C-C439B5BC769E}" srcOrd="0" destOrd="0" presId="urn:microsoft.com/office/officeart/2005/8/layout/venn3"/>
    <dgm:cxn modelId="{5312F373-6942-478A-A7EF-8477BF97A992}" type="presOf" srcId="{B2C35A09-1B5B-44E1-B7E6-53E10AA7AD8A}" destId="{87BBB7F2-78ED-413B-AEBD-F241FBE445F9}" srcOrd="0" destOrd="0" presId="urn:microsoft.com/office/officeart/2005/8/layout/venn3"/>
    <dgm:cxn modelId="{331BAD37-E513-45A7-8B9B-0C01E58AE619}" type="presParOf" srcId="{B11E860E-B250-455C-A084-63024B64717C}" destId="{7D988A96-F707-4507-8C7C-C439B5BC769E}" srcOrd="0" destOrd="0" presId="urn:microsoft.com/office/officeart/2005/8/layout/venn3"/>
    <dgm:cxn modelId="{F832469E-D57E-431C-B31C-7862C5E8585E}" type="presParOf" srcId="{B11E860E-B250-455C-A084-63024B64717C}" destId="{DCD624B6-4AB7-482D-A460-CF4A6E90C07D}" srcOrd="1" destOrd="0" presId="urn:microsoft.com/office/officeart/2005/8/layout/venn3"/>
    <dgm:cxn modelId="{E5198DA0-A8DD-457C-99E2-7C3A21DC2A1B}" type="presParOf" srcId="{B11E860E-B250-455C-A084-63024B64717C}" destId="{8FB44F98-F894-4FE9-870A-6622D1615A7F}" srcOrd="2" destOrd="0" presId="urn:microsoft.com/office/officeart/2005/8/layout/venn3"/>
    <dgm:cxn modelId="{6029DB9B-6048-4AC9-AA71-67B07B9A1EF7}" type="presParOf" srcId="{B11E860E-B250-455C-A084-63024B64717C}" destId="{4D1B74C9-4607-41F9-A15A-E53181FFCCC2}" srcOrd="3" destOrd="0" presId="urn:microsoft.com/office/officeart/2005/8/layout/venn3"/>
    <dgm:cxn modelId="{F156D7E2-F1F8-451B-9993-38F619B54E5F}" type="presParOf" srcId="{B11E860E-B250-455C-A084-63024B64717C}" destId="{87BBB7F2-78ED-413B-AEBD-F241FBE445F9}" srcOrd="4" destOrd="0" presId="urn:microsoft.com/office/officeart/2005/8/layout/venn3"/>
    <dgm:cxn modelId="{93001183-DCB0-4E11-91CE-1055F408EB2E}" type="presParOf" srcId="{B11E860E-B250-455C-A084-63024B64717C}" destId="{08EFB769-968C-4528-B1C6-83D2F45FECD9}" srcOrd="5" destOrd="0" presId="urn:microsoft.com/office/officeart/2005/8/layout/venn3"/>
    <dgm:cxn modelId="{12BE3B21-8055-4A55-96C9-C33BC4785EEF}" type="presParOf" srcId="{B11E860E-B250-455C-A084-63024B64717C}" destId="{0CDBC11D-D062-4FC1-87EE-FFE2A32F2AEF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2D475F6-CF48-4F6B-8D44-EFB06D184F4D}" type="doc">
      <dgm:prSet loTypeId="urn:microsoft.com/office/officeart/2005/8/layout/venn2" loCatId="relationship" qsTypeId="urn:microsoft.com/office/officeart/2005/8/quickstyle/simple1#7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D395D785-14B2-4C20-818F-39249A922BF1}">
      <dgm:prSet phldrT="[Text]"/>
      <dgm:spPr/>
      <dgm:t>
        <a:bodyPr/>
        <a:lstStyle/>
        <a:p>
          <a:r>
            <a:rPr lang="en-US" dirty="0" smtClean="0"/>
            <a:t>Open Questions</a:t>
          </a:r>
          <a:endParaRPr lang="en-US" dirty="0"/>
        </a:p>
      </dgm:t>
    </dgm:pt>
    <dgm:pt modelId="{F6091878-B5B3-4905-96C9-732E6621D594}" type="parTrans" cxnId="{D1A227C3-1F6F-4C41-8D71-94E902E95CCE}">
      <dgm:prSet/>
      <dgm:spPr/>
      <dgm:t>
        <a:bodyPr/>
        <a:lstStyle/>
        <a:p>
          <a:endParaRPr lang="en-US"/>
        </a:p>
      </dgm:t>
    </dgm:pt>
    <dgm:pt modelId="{3B0C2540-6179-4721-8637-A6509F59426C}" type="sibTrans" cxnId="{D1A227C3-1F6F-4C41-8D71-94E902E95CCE}">
      <dgm:prSet/>
      <dgm:spPr/>
      <dgm:t>
        <a:bodyPr/>
        <a:lstStyle/>
        <a:p>
          <a:endParaRPr lang="en-US"/>
        </a:p>
      </dgm:t>
    </dgm:pt>
    <dgm:pt modelId="{4418A3C0-C1D6-4C0B-A22B-D2F9FA50FC7F}">
      <dgm:prSet phldrT="[Text]"/>
      <dgm:spPr/>
      <dgm:t>
        <a:bodyPr/>
        <a:lstStyle/>
        <a:p>
          <a:r>
            <a:rPr lang="en-US" dirty="0" smtClean="0"/>
            <a:t>Affirmations</a:t>
          </a:r>
          <a:endParaRPr lang="en-US" dirty="0"/>
        </a:p>
      </dgm:t>
    </dgm:pt>
    <dgm:pt modelId="{9750DBFD-93A7-43AF-BE66-2AF28707E20E}" type="parTrans" cxnId="{DA1B270B-2348-4A83-887B-43EA5F9CF343}">
      <dgm:prSet/>
      <dgm:spPr/>
      <dgm:t>
        <a:bodyPr/>
        <a:lstStyle/>
        <a:p>
          <a:endParaRPr lang="en-US"/>
        </a:p>
      </dgm:t>
    </dgm:pt>
    <dgm:pt modelId="{98471B4A-B674-4D3D-A7CA-2B65A4FBD08F}" type="sibTrans" cxnId="{DA1B270B-2348-4A83-887B-43EA5F9CF343}">
      <dgm:prSet/>
      <dgm:spPr/>
      <dgm:t>
        <a:bodyPr/>
        <a:lstStyle/>
        <a:p>
          <a:endParaRPr lang="en-US"/>
        </a:p>
      </dgm:t>
    </dgm:pt>
    <dgm:pt modelId="{96037EB6-CC36-418D-95CA-86D686D72D79}">
      <dgm:prSet phldrT="[Text]"/>
      <dgm:spPr/>
      <dgm:t>
        <a:bodyPr/>
        <a:lstStyle/>
        <a:p>
          <a:r>
            <a:rPr lang="en-US" dirty="0" smtClean="0"/>
            <a:t>Reflections</a:t>
          </a:r>
          <a:endParaRPr lang="en-US" dirty="0"/>
        </a:p>
      </dgm:t>
    </dgm:pt>
    <dgm:pt modelId="{D88F41DE-9403-4BF6-BD13-89626C511A6F}" type="parTrans" cxnId="{2F30282F-6833-4624-A2D3-7D814B23F7AE}">
      <dgm:prSet/>
      <dgm:spPr/>
      <dgm:t>
        <a:bodyPr/>
        <a:lstStyle/>
        <a:p>
          <a:endParaRPr lang="en-US"/>
        </a:p>
      </dgm:t>
    </dgm:pt>
    <dgm:pt modelId="{8044A648-5BF1-4C38-8DC8-1C91FB5C78EA}" type="sibTrans" cxnId="{2F30282F-6833-4624-A2D3-7D814B23F7AE}">
      <dgm:prSet/>
      <dgm:spPr/>
      <dgm:t>
        <a:bodyPr/>
        <a:lstStyle/>
        <a:p>
          <a:endParaRPr lang="en-US"/>
        </a:p>
      </dgm:t>
    </dgm:pt>
    <dgm:pt modelId="{82069A51-0422-49DD-AD2F-540BD3C6E7E7}">
      <dgm:prSet phldrT="[Text]"/>
      <dgm:spPr/>
      <dgm:t>
        <a:bodyPr/>
        <a:lstStyle/>
        <a:p>
          <a:r>
            <a:rPr lang="en-US" dirty="0" smtClean="0"/>
            <a:t>Summaries</a:t>
          </a:r>
          <a:endParaRPr lang="en-US" dirty="0"/>
        </a:p>
      </dgm:t>
    </dgm:pt>
    <dgm:pt modelId="{F272369F-F09D-4730-9B8D-7ABD8472871A}" type="parTrans" cxnId="{8569433F-C5AD-4D74-9D74-98E9F133ACAF}">
      <dgm:prSet/>
      <dgm:spPr/>
      <dgm:t>
        <a:bodyPr/>
        <a:lstStyle/>
        <a:p>
          <a:endParaRPr lang="en-US"/>
        </a:p>
      </dgm:t>
    </dgm:pt>
    <dgm:pt modelId="{6516C57D-2A22-4F04-A414-AD052FFB862A}" type="sibTrans" cxnId="{8569433F-C5AD-4D74-9D74-98E9F133ACAF}">
      <dgm:prSet/>
      <dgm:spPr/>
      <dgm:t>
        <a:bodyPr/>
        <a:lstStyle/>
        <a:p>
          <a:endParaRPr lang="en-US"/>
        </a:p>
      </dgm:t>
    </dgm:pt>
    <dgm:pt modelId="{D718C742-158F-4826-A456-8E4F3F77452A}" type="pres">
      <dgm:prSet presAssocID="{D2D475F6-CF48-4F6B-8D44-EFB06D184F4D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298BB80-DF17-4CA5-9F48-3F884CC673BB}" type="pres">
      <dgm:prSet presAssocID="{D2D475F6-CF48-4F6B-8D44-EFB06D184F4D}" presName="comp1" presStyleCnt="0"/>
      <dgm:spPr/>
      <dgm:t>
        <a:bodyPr/>
        <a:lstStyle/>
        <a:p>
          <a:endParaRPr lang="en-US"/>
        </a:p>
      </dgm:t>
    </dgm:pt>
    <dgm:pt modelId="{581E1D67-4208-45BB-A0FC-9CA51368E517}" type="pres">
      <dgm:prSet presAssocID="{D2D475F6-CF48-4F6B-8D44-EFB06D184F4D}" presName="circle1" presStyleLbl="node1" presStyleIdx="0" presStyleCnt="4"/>
      <dgm:spPr/>
      <dgm:t>
        <a:bodyPr/>
        <a:lstStyle/>
        <a:p>
          <a:endParaRPr lang="en-US"/>
        </a:p>
      </dgm:t>
    </dgm:pt>
    <dgm:pt modelId="{41E35D47-DEA6-4B37-BF88-E3F13B0ABD77}" type="pres">
      <dgm:prSet presAssocID="{D2D475F6-CF48-4F6B-8D44-EFB06D184F4D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201CF9-851C-49C1-9D97-E2AE8A9FBCD2}" type="pres">
      <dgm:prSet presAssocID="{D2D475F6-CF48-4F6B-8D44-EFB06D184F4D}" presName="comp2" presStyleCnt="0"/>
      <dgm:spPr/>
      <dgm:t>
        <a:bodyPr/>
        <a:lstStyle/>
        <a:p>
          <a:endParaRPr lang="en-US"/>
        </a:p>
      </dgm:t>
    </dgm:pt>
    <dgm:pt modelId="{7FA3122E-F343-4F32-8DF3-D2F91E1C573E}" type="pres">
      <dgm:prSet presAssocID="{D2D475F6-CF48-4F6B-8D44-EFB06D184F4D}" presName="circle2" presStyleLbl="node1" presStyleIdx="1" presStyleCnt="4"/>
      <dgm:spPr/>
      <dgm:t>
        <a:bodyPr/>
        <a:lstStyle/>
        <a:p>
          <a:endParaRPr lang="en-US"/>
        </a:p>
      </dgm:t>
    </dgm:pt>
    <dgm:pt modelId="{7346514D-4F1F-40FE-8B4E-1B12443FAB9A}" type="pres">
      <dgm:prSet presAssocID="{D2D475F6-CF48-4F6B-8D44-EFB06D184F4D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5B207F-708E-4245-8C47-F35953CCBEF2}" type="pres">
      <dgm:prSet presAssocID="{D2D475F6-CF48-4F6B-8D44-EFB06D184F4D}" presName="comp3" presStyleCnt="0"/>
      <dgm:spPr/>
      <dgm:t>
        <a:bodyPr/>
        <a:lstStyle/>
        <a:p>
          <a:endParaRPr lang="en-US"/>
        </a:p>
      </dgm:t>
    </dgm:pt>
    <dgm:pt modelId="{C0694D80-B5EB-4BDF-8AD2-A2B132F2183C}" type="pres">
      <dgm:prSet presAssocID="{D2D475F6-CF48-4F6B-8D44-EFB06D184F4D}" presName="circle3" presStyleLbl="node1" presStyleIdx="2" presStyleCnt="4"/>
      <dgm:spPr/>
      <dgm:t>
        <a:bodyPr/>
        <a:lstStyle/>
        <a:p>
          <a:endParaRPr lang="en-US"/>
        </a:p>
      </dgm:t>
    </dgm:pt>
    <dgm:pt modelId="{E9B9F5C5-C8E0-4549-A830-47C0A2A78DD9}" type="pres">
      <dgm:prSet presAssocID="{D2D475F6-CF48-4F6B-8D44-EFB06D184F4D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5E83B9-6E9C-4E9A-8CDF-EE4B02EF35B7}" type="pres">
      <dgm:prSet presAssocID="{D2D475F6-CF48-4F6B-8D44-EFB06D184F4D}" presName="comp4" presStyleCnt="0"/>
      <dgm:spPr/>
      <dgm:t>
        <a:bodyPr/>
        <a:lstStyle/>
        <a:p>
          <a:endParaRPr lang="en-US"/>
        </a:p>
      </dgm:t>
    </dgm:pt>
    <dgm:pt modelId="{6B848512-6F51-4C5B-AF02-2DD865F01D87}" type="pres">
      <dgm:prSet presAssocID="{D2D475F6-CF48-4F6B-8D44-EFB06D184F4D}" presName="circle4" presStyleLbl="node1" presStyleIdx="3" presStyleCnt="4"/>
      <dgm:spPr/>
      <dgm:t>
        <a:bodyPr/>
        <a:lstStyle/>
        <a:p>
          <a:endParaRPr lang="en-US"/>
        </a:p>
      </dgm:t>
    </dgm:pt>
    <dgm:pt modelId="{426C3F3E-6368-41EE-93D8-26B24D0217F7}" type="pres">
      <dgm:prSet presAssocID="{D2D475F6-CF48-4F6B-8D44-EFB06D184F4D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3548B7D-3468-4AE4-A580-AFFB2E6CDA13}" type="presOf" srcId="{4418A3C0-C1D6-4C0B-A22B-D2F9FA50FC7F}" destId="{7346514D-4F1F-40FE-8B4E-1B12443FAB9A}" srcOrd="1" destOrd="0" presId="urn:microsoft.com/office/officeart/2005/8/layout/venn2"/>
    <dgm:cxn modelId="{C605CFDE-71CA-4DA4-A3B0-8A5C003EB911}" type="presOf" srcId="{4418A3C0-C1D6-4C0B-A22B-D2F9FA50FC7F}" destId="{7FA3122E-F343-4F32-8DF3-D2F91E1C573E}" srcOrd="0" destOrd="0" presId="urn:microsoft.com/office/officeart/2005/8/layout/venn2"/>
    <dgm:cxn modelId="{6D4C3F0F-8194-4168-9091-6B06741429C1}" type="presOf" srcId="{96037EB6-CC36-418D-95CA-86D686D72D79}" destId="{E9B9F5C5-C8E0-4549-A830-47C0A2A78DD9}" srcOrd="1" destOrd="0" presId="urn:microsoft.com/office/officeart/2005/8/layout/venn2"/>
    <dgm:cxn modelId="{52E7DD8E-9DE9-4D61-A80C-AF918E7B6E1D}" type="presOf" srcId="{D395D785-14B2-4C20-818F-39249A922BF1}" destId="{581E1D67-4208-45BB-A0FC-9CA51368E517}" srcOrd="0" destOrd="0" presId="urn:microsoft.com/office/officeart/2005/8/layout/venn2"/>
    <dgm:cxn modelId="{8067F074-D355-47CC-AF84-4B0E15B9021F}" type="presOf" srcId="{96037EB6-CC36-418D-95CA-86D686D72D79}" destId="{C0694D80-B5EB-4BDF-8AD2-A2B132F2183C}" srcOrd="0" destOrd="0" presId="urn:microsoft.com/office/officeart/2005/8/layout/venn2"/>
    <dgm:cxn modelId="{8569433F-C5AD-4D74-9D74-98E9F133ACAF}" srcId="{D2D475F6-CF48-4F6B-8D44-EFB06D184F4D}" destId="{82069A51-0422-49DD-AD2F-540BD3C6E7E7}" srcOrd="3" destOrd="0" parTransId="{F272369F-F09D-4730-9B8D-7ABD8472871A}" sibTransId="{6516C57D-2A22-4F04-A414-AD052FFB862A}"/>
    <dgm:cxn modelId="{DA1B270B-2348-4A83-887B-43EA5F9CF343}" srcId="{D2D475F6-CF48-4F6B-8D44-EFB06D184F4D}" destId="{4418A3C0-C1D6-4C0B-A22B-D2F9FA50FC7F}" srcOrd="1" destOrd="0" parTransId="{9750DBFD-93A7-43AF-BE66-2AF28707E20E}" sibTransId="{98471B4A-B674-4D3D-A7CA-2B65A4FBD08F}"/>
    <dgm:cxn modelId="{5F2ADC3F-0B38-49E8-A8A0-44498AD2BD70}" type="presOf" srcId="{D2D475F6-CF48-4F6B-8D44-EFB06D184F4D}" destId="{D718C742-158F-4826-A456-8E4F3F77452A}" srcOrd="0" destOrd="0" presId="urn:microsoft.com/office/officeart/2005/8/layout/venn2"/>
    <dgm:cxn modelId="{9055DB44-F8C1-4492-9140-2B25247A27F9}" type="presOf" srcId="{D395D785-14B2-4C20-818F-39249A922BF1}" destId="{41E35D47-DEA6-4B37-BF88-E3F13B0ABD77}" srcOrd="1" destOrd="0" presId="urn:microsoft.com/office/officeart/2005/8/layout/venn2"/>
    <dgm:cxn modelId="{9D873FBD-BC3C-41F4-963F-6CC95445C5E0}" type="presOf" srcId="{82069A51-0422-49DD-AD2F-540BD3C6E7E7}" destId="{6B848512-6F51-4C5B-AF02-2DD865F01D87}" srcOrd="0" destOrd="0" presId="urn:microsoft.com/office/officeart/2005/8/layout/venn2"/>
    <dgm:cxn modelId="{D74B172A-03EA-4B7D-B6B7-8C2AAC821F9A}" type="presOf" srcId="{82069A51-0422-49DD-AD2F-540BD3C6E7E7}" destId="{426C3F3E-6368-41EE-93D8-26B24D0217F7}" srcOrd="1" destOrd="0" presId="urn:microsoft.com/office/officeart/2005/8/layout/venn2"/>
    <dgm:cxn modelId="{D1A227C3-1F6F-4C41-8D71-94E902E95CCE}" srcId="{D2D475F6-CF48-4F6B-8D44-EFB06D184F4D}" destId="{D395D785-14B2-4C20-818F-39249A922BF1}" srcOrd="0" destOrd="0" parTransId="{F6091878-B5B3-4905-96C9-732E6621D594}" sibTransId="{3B0C2540-6179-4721-8637-A6509F59426C}"/>
    <dgm:cxn modelId="{2F30282F-6833-4624-A2D3-7D814B23F7AE}" srcId="{D2D475F6-CF48-4F6B-8D44-EFB06D184F4D}" destId="{96037EB6-CC36-418D-95CA-86D686D72D79}" srcOrd="2" destOrd="0" parTransId="{D88F41DE-9403-4BF6-BD13-89626C511A6F}" sibTransId="{8044A648-5BF1-4C38-8DC8-1C91FB5C78EA}"/>
    <dgm:cxn modelId="{9FC1384B-6D2C-40B0-88E9-CFE636A970F5}" type="presParOf" srcId="{D718C742-158F-4826-A456-8E4F3F77452A}" destId="{B298BB80-DF17-4CA5-9F48-3F884CC673BB}" srcOrd="0" destOrd="0" presId="urn:microsoft.com/office/officeart/2005/8/layout/venn2"/>
    <dgm:cxn modelId="{2DB4280E-EF46-420B-9E74-606962A34DCB}" type="presParOf" srcId="{B298BB80-DF17-4CA5-9F48-3F884CC673BB}" destId="{581E1D67-4208-45BB-A0FC-9CA51368E517}" srcOrd="0" destOrd="0" presId="urn:microsoft.com/office/officeart/2005/8/layout/venn2"/>
    <dgm:cxn modelId="{A339886A-BC7E-4337-A481-0F3BAE5ED5B4}" type="presParOf" srcId="{B298BB80-DF17-4CA5-9F48-3F884CC673BB}" destId="{41E35D47-DEA6-4B37-BF88-E3F13B0ABD77}" srcOrd="1" destOrd="0" presId="urn:microsoft.com/office/officeart/2005/8/layout/venn2"/>
    <dgm:cxn modelId="{704EBFC6-AB04-4601-A31A-C2E39494C700}" type="presParOf" srcId="{D718C742-158F-4826-A456-8E4F3F77452A}" destId="{67201CF9-851C-49C1-9D97-E2AE8A9FBCD2}" srcOrd="1" destOrd="0" presId="urn:microsoft.com/office/officeart/2005/8/layout/venn2"/>
    <dgm:cxn modelId="{4DB58E2F-A0B2-48E1-A23A-A8C193538B86}" type="presParOf" srcId="{67201CF9-851C-49C1-9D97-E2AE8A9FBCD2}" destId="{7FA3122E-F343-4F32-8DF3-D2F91E1C573E}" srcOrd="0" destOrd="0" presId="urn:microsoft.com/office/officeart/2005/8/layout/venn2"/>
    <dgm:cxn modelId="{2EF1C066-26B5-4F17-AD37-ED39ED6F9F10}" type="presParOf" srcId="{67201CF9-851C-49C1-9D97-E2AE8A9FBCD2}" destId="{7346514D-4F1F-40FE-8B4E-1B12443FAB9A}" srcOrd="1" destOrd="0" presId="urn:microsoft.com/office/officeart/2005/8/layout/venn2"/>
    <dgm:cxn modelId="{73C35CCD-4DA5-4860-BFF3-005885331435}" type="presParOf" srcId="{D718C742-158F-4826-A456-8E4F3F77452A}" destId="{1C5B207F-708E-4245-8C47-F35953CCBEF2}" srcOrd="2" destOrd="0" presId="urn:microsoft.com/office/officeart/2005/8/layout/venn2"/>
    <dgm:cxn modelId="{4E7A4555-72F1-4011-871B-9BB4834F3DB5}" type="presParOf" srcId="{1C5B207F-708E-4245-8C47-F35953CCBEF2}" destId="{C0694D80-B5EB-4BDF-8AD2-A2B132F2183C}" srcOrd="0" destOrd="0" presId="urn:microsoft.com/office/officeart/2005/8/layout/venn2"/>
    <dgm:cxn modelId="{3494FC29-5753-4B07-B4AC-41A8B1B1EE7A}" type="presParOf" srcId="{1C5B207F-708E-4245-8C47-F35953CCBEF2}" destId="{E9B9F5C5-C8E0-4549-A830-47C0A2A78DD9}" srcOrd="1" destOrd="0" presId="urn:microsoft.com/office/officeart/2005/8/layout/venn2"/>
    <dgm:cxn modelId="{70405FFC-5078-4E32-907C-028E7B8DE11B}" type="presParOf" srcId="{D718C742-158F-4826-A456-8E4F3F77452A}" destId="{565E83B9-6E9C-4E9A-8CDF-EE4B02EF35B7}" srcOrd="3" destOrd="0" presId="urn:microsoft.com/office/officeart/2005/8/layout/venn2"/>
    <dgm:cxn modelId="{C2167F79-0108-428E-969A-F33D9C563C35}" type="presParOf" srcId="{565E83B9-6E9C-4E9A-8CDF-EE4B02EF35B7}" destId="{6B848512-6F51-4C5B-AF02-2DD865F01D87}" srcOrd="0" destOrd="0" presId="urn:microsoft.com/office/officeart/2005/8/layout/venn2"/>
    <dgm:cxn modelId="{A0A5CA2B-2479-4AC0-8E80-220AD151AF9E}" type="presParOf" srcId="{565E83B9-6E9C-4E9A-8CDF-EE4B02EF35B7}" destId="{426C3F3E-6368-41EE-93D8-26B24D0217F7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2D475F6-CF48-4F6B-8D44-EFB06D184F4D}" type="doc">
      <dgm:prSet loTypeId="urn:microsoft.com/office/officeart/2005/8/layout/venn2" loCatId="relationship" qsTypeId="urn:microsoft.com/office/officeart/2005/8/quickstyle/simple1#8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D395D785-14B2-4C20-818F-39249A922BF1}">
      <dgm:prSet phldrT="[Text]"/>
      <dgm:spPr/>
      <dgm:t>
        <a:bodyPr/>
        <a:lstStyle/>
        <a:p>
          <a:r>
            <a:rPr lang="en-US" b="1" dirty="0" smtClean="0"/>
            <a:t>Open Questions</a:t>
          </a:r>
          <a:endParaRPr lang="en-US" b="1" dirty="0"/>
        </a:p>
      </dgm:t>
    </dgm:pt>
    <dgm:pt modelId="{F6091878-B5B3-4905-96C9-732E6621D594}" type="parTrans" cxnId="{D1A227C3-1F6F-4C41-8D71-94E902E95CCE}">
      <dgm:prSet/>
      <dgm:spPr/>
      <dgm:t>
        <a:bodyPr/>
        <a:lstStyle/>
        <a:p>
          <a:endParaRPr lang="en-US" b="1"/>
        </a:p>
      </dgm:t>
    </dgm:pt>
    <dgm:pt modelId="{3B0C2540-6179-4721-8637-A6509F59426C}" type="sibTrans" cxnId="{D1A227C3-1F6F-4C41-8D71-94E902E95CCE}">
      <dgm:prSet/>
      <dgm:spPr/>
      <dgm:t>
        <a:bodyPr/>
        <a:lstStyle/>
        <a:p>
          <a:endParaRPr lang="en-US" b="1"/>
        </a:p>
      </dgm:t>
    </dgm:pt>
    <dgm:pt modelId="{4418A3C0-C1D6-4C0B-A22B-D2F9FA50FC7F}">
      <dgm:prSet phldrT="[Text]"/>
      <dgm:spPr/>
      <dgm:t>
        <a:bodyPr/>
        <a:lstStyle/>
        <a:p>
          <a:r>
            <a:rPr lang="en-US" b="1" dirty="0" smtClean="0"/>
            <a:t>Affirmations</a:t>
          </a:r>
          <a:endParaRPr lang="en-US" b="1" dirty="0"/>
        </a:p>
      </dgm:t>
    </dgm:pt>
    <dgm:pt modelId="{9750DBFD-93A7-43AF-BE66-2AF28707E20E}" type="parTrans" cxnId="{DA1B270B-2348-4A83-887B-43EA5F9CF343}">
      <dgm:prSet/>
      <dgm:spPr/>
      <dgm:t>
        <a:bodyPr/>
        <a:lstStyle/>
        <a:p>
          <a:endParaRPr lang="en-US" b="1"/>
        </a:p>
      </dgm:t>
    </dgm:pt>
    <dgm:pt modelId="{98471B4A-B674-4D3D-A7CA-2B65A4FBD08F}" type="sibTrans" cxnId="{DA1B270B-2348-4A83-887B-43EA5F9CF343}">
      <dgm:prSet/>
      <dgm:spPr/>
      <dgm:t>
        <a:bodyPr/>
        <a:lstStyle/>
        <a:p>
          <a:endParaRPr lang="en-US" b="1"/>
        </a:p>
      </dgm:t>
    </dgm:pt>
    <dgm:pt modelId="{96037EB6-CC36-418D-95CA-86D686D72D79}">
      <dgm:prSet phldrT="[Text]"/>
      <dgm:spPr/>
      <dgm:t>
        <a:bodyPr/>
        <a:lstStyle/>
        <a:p>
          <a:r>
            <a:rPr lang="en-US" b="1" dirty="0" smtClean="0"/>
            <a:t>Reflections</a:t>
          </a:r>
          <a:endParaRPr lang="en-US" b="1" dirty="0"/>
        </a:p>
      </dgm:t>
    </dgm:pt>
    <dgm:pt modelId="{D88F41DE-9403-4BF6-BD13-89626C511A6F}" type="parTrans" cxnId="{2F30282F-6833-4624-A2D3-7D814B23F7AE}">
      <dgm:prSet/>
      <dgm:spPr/>
      <dgm:t>
        <a:bodyPr/>
        <a:lstStyle/>
        <a:p>
          <a:endParaRPr lang="en-US" b="1"/>
        </a:p>
      </dgm:t>
    </dgm:pt>
    <dgm:pt modelId="{8044A648-5BF1-4C38-8DC8-1C91FB5C78EA}" type="sibTrans" cxnId="{2F30282F-6833-4624-A2D3-7D814B23F7AE}">
      <dgm:prSet/>
      <dgm:spPr/>
      <dgm:t>
        <a:bodyPr/>
        <a:lstStyle/>
        <a:p>
          <a:endParaRPr lang="en-US" b="1"/>
        </a:p>
      </dgm:t>
    </dgm:pt>
    <dgm:pt modelId="{82069A51-0422-49DD-AD2F-540BD3C6E7E7}">
      <dgm:prSet phldrT="[Text]"/>
      <dgm:spPr/>
      <dgm:t>
        <a:bodyPr/>
        <a:lstStyle/>
        <a:p>
          <a:r>
            <a:rPr lang="en-US" b="1" dirty="0" smtClean="0"/>
            <a:t>Summaries</a:t>
          </a:r>
          <a:endParaRPr lang="en-US" b="1" dirty="0"/>
        </a:p>
      </dgm:t>
    </dgm:pt>
    <dgm:pt modelId="{F272369F-F09D-4730-9B8D-7ABD8472871A}" type="parTrans" cxnId="{8569433F-C5AD-4D74-9D74-98E9F133ACAF}">
      <dgm:prSet/>
      <dgm:spPr/>
      <dgm:t>
        <a:bodyPr/>
        <a:lstStyle/>
        <a:p>
          <a:endParaRPr lang="en-US" b="1"/>
        </a:p>
      </dgm:t>
    </dgm:pt>
    <dgm:pt modelId="{6516C57D-2A22-4F04-A414-AD052FFB862A}" type="sibTrans" cxnId="{8569433F-C5AD-4D74-9D74-98E9F133ACAF}">
      <dgm:prSet/>
      <dgm:spPr/>
      <dgm:t>
        <a:bodyPr/>
        <a:lstStyle/>
        <a:p>
          <a:endParaRPr lang="en-US" b="1"/>
        </a:p>
      </dgm:t>
    </dgm:pt>
    <dgm:pt modelId="{D718C742-158F-4826-A456-8E4F3F77452A}" type="pres">
      <dgm:prSet presAssocID="{D2D475F6-CF48-4F6B-8D44-EFB06D184F4D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298BB80-DF17-4CA5-9F48-3F884CC673BB}" type="pres">
      <dgm:prSet presAssocID="{D2D475F6-CF48-4F6B-8D44-EFB06D184F4D}" presName="comp1" presStyleCnt="0"/>
      <dgm:spPr/>
      <dgm:t>
        <a:bodyPr/>
        <a:lstStyle/>
        <a:p>
          <a:endParaRPr lang="en-US"/>
        </a:p>
      </dgm:t>
    </dgm:pt>
    <dgm:pt modelId="{581E1D67-4208-45BB-A0FC-9CA51368E517}" type="pres">
      <dgm:prSet presAssocID="{D2D475F6-CF48-4F6B-8D44-EFB06D184F4D}" presName="circle1" presStyleLbl="node1" presStyleIdx="0" presStyleCnt="4"/>
      <dgm:spPr/>
      <dgm:t>
        <a:bodyPr/>
        <a:lstStyle/>
        <a:p>
          <a:endParaRPr lang="en-US"/>
        </a:p>
      </dgm:t>
    </dgm:pt>
    <dgm:pt modelId="{41E35D47-DEA6-4B37-BF88-E3F13B0ABD77}" type="pres">
      <dgm:prSet presAssocID="{D2D475F6-CF48-4F6B-8D44-EFB06D184F4D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201CF9-851C-49C1-9D97-E2AE8A9FBCD2}" type="pres">
      <dgm:prSet presAssocID="{D2D475F6-CF48-4F6B-8D44-EFB06D184F4D}" presName="comp2" presStyleCnt="0"/>
      <dgm:spPr/>
      <dgm:t>
        <a:bodyPr/>
        <a:lstStyle/>
        <a:p>
          <a:endParaRPr lang="en-US"/>
        </a:p>
      </dgm:t>
    </dgm:pt>
    <dgm:pt modelId="{7FA3122E-F343-4F32-8DF3-D2F91E1C573E}" type="pres">
      <dgm:prSet presAssocID="{D2D475F6-CF48-4F6B-8D44-EFB06D184F4D}" presName="circle2" presStyleLbl="node1" presStyleIdx="1" presStyleCnt="4"/>
      <dgm:spPr/>
      <dgm:t>
        <a:bodyPr/>
        <a:lstStyle/>
        <a:p>
          <a:endParaRPr lang="en-US"/>
        </a:p>
      </dgm:t>
    </dgm:pt>
    <dgm:pt modelId="{7346514D-4F1F-40FE-8B4E-1B12443FAB9A}" type="pres">
      <dgm:prSet presAssocID="{D2D475F6-CF48-4F6B-8D44-EFB06D184F4D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5B207F-708E-4245-8C47-F35953CCBEF2}" type="pres">
      <dgm:prSet presAssocID="{D2D475F6-CF48-4F6B-8D44-EFB06D184F4D}" presName="comp3" presStyleCnt="0"/>
      <dgm:spPr/>
      <dgm:t>
        <a:bodyPr/>
        <a:lstStyle/>
        <a:p>
          <a:endParaRPr lang="en-US"/>
        </a:p>
      </dgm:t>
    </dgm:pt>
    <dgm:pt modelId="{C0694D80-B5EB-4BDF-8AD2-A2B132F2183C}" type="pres">
      <dgm:prSet presAssocID="{D2D475F6-CF48-4F6B-8D44-EFB06D184F4D}" presName="circle3" presStyleLbl="node1" presStyleIdx="2" presStyleCnt="4"/>
      <dgm:spPr/>
      <dgm:t>
        <a:bodyPr/>
        <a:lstStyle/>
        <a:p>
          <a:endParaRPr lang="en-US"/>
        </a:p>
      </dgm:t>
    </dgm:pt>
    <dgm:pt modelId="{E9B9F5C5-C8E0-4549-A830-47C0A2A78DD9}" type="pres">
      <dgm:prSet presAssocID="{D2D475F6-CF48-4F6B-8D44-EFB06D184F4D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5E83B9-6E9C-4E9A-8CDF-EE4B02EF35B7}" type="pres">
      <dgm:prSet presAssocID="{D2D475F6-CF48-4F6B-8D44-EFB06D184F4D}" presName="comp4" presStyleCnt="0"/>
      <dgm:spPr/>
      <dgm:t>
        <a:bodyPr/>
        <a:lstStyle/>
        <a:p>
          <a:endParaRPr lang="en-US"/>
        </a:p>
      </dgm:t>
    </dgm:pt>
    <dgm:pt modelId="{6B848512-6F51-4C5B-AF02-2DD865F01D87}" type="pres">
      <dgm:prSet presAssocID="{D2D475F6-CF48-4F6B-8D44-EFB06D184F4D}" presName="circle4" presStyleLbl="node1" presStyleIdx="3" presStyleCnt="4"/>
      <dgm:spPr/>
      <dgm:t>
        <a:bodyPr/>
        <a:lstStyle/>
        <a:p>
          <a:endParaRPr lang="en-US"/>
        </a:p>
      </dgm:t>
    </dgm:pt>
    <dgm:pt modelId="{426C3F3E-6368-41EE-93D8-26B24D0217F7}" type="pres">
      <dgm:prSet presAssocID="{D2D475F6-CF48-4F6B-8D44-EFB06D184F4D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372457C-6B3E-4545-B51C-AEC0DACB896B}" type="presOf" srcId="{82069A51-0422-49DD-AD2F-540BD3C6E7E7}" destId="{6B848512-6F51-4C5B-AF02-2DD865F01D87}" srcOrd="0" destOrd="0" presId="urn:microsoft.com/office/officeart/2005/8/layout/venn2"/>
    <dgm:cxn modelId="{02C23512-A3BF-4F4A-90C4-9B071AC72F73}" type="presOf" srcId="{D395D785-14B2-4C20-818F-39249A922BF1}" destId="{581E1D67-4208-45BB-A0FC-9CA51368E517}" srcOrd="0" destOrd="0" presId="urn:microsoft.com/office/officeart/2005/8/layout/venn2"/>
    <dgm:cxn modelId="{DA1B270B-2348-4A83-887B-43EA5F9CF343}" srcId="{D2D475F6-CF48-4F6B-8D44-EFB06D184F4D}" destId="{4418A3C0-C1D6-4C0B-A22B-D2F9FA50FC7F}" srcOrd="1" destOrd="0" parTransId="{9750DBFD-93A7-43AF-BE66-2AF28707E20E}" sibTransId="{98471B4A-B674-4D3D-A7CA-2B65A4FBD08F}"/>
    <dgm:cxn modelId="{8713EA66-C937-4B90-ACD1-FDCD0DA6BAB3}" type="presOf" srcId="{D2D475F6-CF48-4F6B-8D44-EFB06D184F4D}" destId="{D718C742-158F-4826-A456-8E4F3F77452A}" srcOrd="0" destOrd="0" presId="urn:microsoft.com/office/officeart/2005/8/layout/venn2"/>
    <dgm:cxn modelId="{827DC178-2DBE-422C-8897-14E169AA24BA}" type="presOf" srcId="{96037EB6-CC36-418D-95CA-86D686D72D79}" destId="{C0694D80-B5EB-4BDF-8AD2-A2B132F2183C}" srcOrd="0" destOrd="0" presId="urn:microsoft.com/office/officeart/2005/8/layout/venn2"/>
    <dgm:cxn modelId="{B939FF87-E782-444B-B8A6-DFAA9BC718A9}" type="presOf" srcId="{D395D785-14B2-4C20-818F-39249A922BF1}" destId="{41E35D47-DEA6-4B37-BF88-E3F13B0ABD77}" srcOrd="1" destOrd="0" presId="urn:microsoft.com/office/officeart/2005/8/layout/venn2"/>
    <dgm:cxn modelId="{69BC10F0-E9BD-47C1-9410-D294706A03CA}" type="presOf" srcId="{4418A3C0-C1D6-4C0B-A22B-D2F9FA50FC7F}" destId="{7FA3122E-F343-4F32-8DF3-D2F91E1C573E}" srcOrd="0" destOrd="0" presId="urn:microsoft.com/office/officeart/2005/8/layout/venn2"/>
    <dgm:cxn modelId="{A173A8A8-5B5F-4F63-BB01-CA432BBDE10B}" type="presOf" srcId="{82069A51-0422-49DD-AD2F-540BD3C6E7E7}" destId="{426C3F3E-6368-41EE-93D8-26B24D0217F7}" srcOrd="1" destOrd="0" presId="urn:microsoft.com/office/officeart/2005/8/layout/venn2"/>
    <dgm:cxn modelId="{D1A227C3-1F6F-4C41-8D71-94E902E95CCE}" srcId="{D2D475F6-CF48-4F6B-8D44-EFB06D184F4D}" destId="{D395D785-14B2-4C20-818F-39249A922BF1}" srcOrd="0" destOrd="0" parTransId="{F6091878-B5B3-4905-96C9-732E6621D594}" sibTransId="{3B0C2540-6179-4721-8637-A6509F59426C}"/>
    <dgm:cxn modelId="{8569433F-C5AD-4D74-9D74-98E9F133ACAF}" srcId="{D2D475F6-CF48-4F6B-8D44-EFB06D184F4D}" destId="{82069A51-0422-49DD-AD2F-540BD3C6E7E7}" srcOrd="3" destOrd="0" parTransId="{F272369F-F09D-4730-9B8D-7ABD8472871A}" sibTransId="{6516C57D-2A22-4F04-A414-AD052FFB862A}"/>
    <dgm:cxn modelId="{B2D8D5E7-BF16-4EEC-ABEB-6A03E11A163A}" type="presOf" srcId="{4418A3C0-C1D6-4C0B-A22B-D2F9FA50FC7F}" destId="{7346514D-4F1F-40FE-8B4E-1B12443FAB9A}" srcOrd="1" destOrd="0" presId="urn:microsoft.com/office/officeart/2005/8/layout/venn2"/>
    <dgm:cxn modelId="{42CBA4E9-6C7F-489B-B832-10CCBBE518DF}" type="presOf" srcId="{96037EB6-CC36-418D-95CA-86D686D72D79}" destId="{E9B9F5C5-C8E0-4549-A830-47C0A2A78DD9}" srcOrd="1" destOrd="0" presId="urn:microsoft.com/office/officeart/2005/8/layout/venn2"/>
    <dgm:cxn modelId="{2F30282F-6833-4624-A2D3-7D814B23F7AE}" srcId="{D2D475F6-CF48-4F6B-8D44-EFB06D184F4D}" destId="{96037EB6-CC36-418D-95CA-86D686D72D79}" srcOrd="2" destOrd="0" parTransId="{D88F41DE-9403-4BF6-BD13-89626C511A6F}" sibTransId="{8044A648-5BF1-4C38-8DC8-1C91FB5C78EA}"/>
    <dgm:cxn modelId="{35C9E4DD-E034-416D-B8DD-495F369FD347}" type="presParOf" srcId="{D718C742-158F-4826-A456-8E4F3F77452A}" destId="{B298BB80-DF17-4CA5-9F48-3F884CC673BB}" srcOrd="0" destOrd="0" presId="urn:microsoft.com/office/officeart/2005/8/layout/venn2"/>
    <dgm:cxn modelId="{6980B068-5D35-46F9-9CA3-AD06434A67F9}" type="presParOf" srcId="{B298BB80-DF17-4CA5-9F48-3F884CC673BB}" destId="{581E1D67-4208-45BB-A0FC-9CA51368E517}" srcOrd="0" destOrd="0" presId="urn:microsoft.com/office/officeart/2005/8/layout/venn2"/>
    <dgm:cxn modelId="{668EACF0-70C1-4EBC-8970-ED327E5CED40}" type="presParOf" srcId="{B298BB80-DF17-4CA5-9F48-3F884CC673BB}" destId="{41E35D47-DEA6-4B37-BF88-E3F13B0ABD77}" srcOrd="1" destOrd="0" presId="urn:microsoft.com/office/officeart/2005/8/layout/venn2"/>
    <dgm:cxn modelId="{A0222230-7CDB-4F96-88E0-B170CD36AF1E}" type="presParOf" srcId="{D718C742-158F-4826-A456-8E4F3F77452A}" destId="{67201CF9-851C-49C1-9D97-E2AE8A9FBCD2}" srcOrd="1" destOrd="0" presId="urn:microsoft.com/office/officeart/2005/8/layout/venn2"/>
    <dgm:cxn modelId="{9D679D36-4FA3-43A4-AAE5-BCCEDF5D6E58}" type="presParOf" srcId="{67201CF9-851C-49C1-9D97-E2AE8A9FBCD2}" destId="{7FA3122E-F343-4F32-8DF3-D2F91E1C573E}" srcOrd="0" destOrd="0" presId="urn:microsoft.com/office/officeart/2005/8/layout/venn2"/>
    <dgm:cxn modelId="{AB960BD6-3D4D-4621-8EC5-CE794B97C067}" type="presParOf" srcId="{67201CF9-851C-49C1-9D97-E2AE8A9FBCD2}" destId="{7346514D-4F1F-40FE-8B4E-1B12443FAB9A}" srcOrd="1" destOrd="0" presId="urn:microsoft.com/office/officeart/2005/8/layout/venn2"/>
    <dgm:cxn modelId="{A5CB4B4C-B3A6-4985-A702-60C027B09F5E}" type="presParOf" srcId="{D718C742-158F-4826-A456-8E4F3F77452A}" destId="{1C5B207F-708E-4245-8C47-F35953CCBEF2}" srcOrd="2" destOrd="0" presId="urn:microsoft.com/office/officeart/2005/8/layout/venn2"/>
    <dgm:cxn modelId="{C1259E5F-F578-43C2-B3A7-32239527214D}" type="presParOf" srcId="{1C5B207F-708E-4245-8C47-F35953CCBEF2}" destId="{C0694D80-B5EB-4BDF-8AD2-A2B132F2183C}" srcOrd="0" destOrd="0" presId="urn:microsoft.com/office/officeart/2005/8/layout/venn2"/>
    <dgm:cxn modelId="{F5BACFC1-648A-441F-BCB5-1EEE78D379C4}" type="presParOf" srcId="{1C5B207F-708E-4245-8C47-F35953CCBEF2}" destId="{E9B9F5C5-C8E0-4549-A830-47C0A2A78DD9}" srcOrd="1" destOrd="0" presId="urn:microsoft.com/office/officeart/2005/8/layout/venn2"/>
    <dgm:cxn modelId="{20E1CCEC-7329-4859-AFF1-8D93230DB515}" type="presParOf" srcId="{D718C742-158F-4826-A456-8E4F3F77452A}" destId="{565E83B9-6E9C-4E9A-8CDF-EE4B02EF35B7}" srcOrd="3" destOrd="0" presId="urn:microsoft.com/office/officeart/2005/8/layout/venn2"/>
    <dgm:cxn modelId="{E7AFD25C-787F-434E-BD69-A08A1963729E}" type="presParOf" srcId="{565E83B9-6E9C-4E9A-8CDF-EE4B02EF35B7}" destId="{6B848512-6F51-4C5B-AF02-2DD865F01D87}" srcOrd="0" destOrd="0" presId="urn:microsoft.com/office/officeart/2005/8/layout/venn2"/>
    <dgm:cxn modelId="{E8C60BB3-FEC3-4453-9817-6A5F29603CC9}" type="presParOf" srcId="{565E83B9-6E9C-4E9A-8CDF-EE4B02EF35B7}" destId="{426C3F3E-6368-41EE-93D8-26B24D0217F7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36B36BD-E278-49EB-A8B8-57CCF5F8F785}" type="doc">
      <dgm:prSet loTypeId="urn:microsoft.com/office/officeart/2005/8/layout/vList6" loCatId="list" qsTypeId="urn:microsoft.com/office/officeart/2005/8/quickstyle/simple1#9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8ED83A56-F78E-4AC8-AB16-80FB1D00A37F}">
      <dgm:prSet phldrT="[Text]"/>
      <dgm:spPr/>
      <dgm:t>
        <a:bodyPr/>
        <a:lstStyle/>
        <a:p>
          <a:r>
            <a:rPr lang="en-US" dirty="0" smtClean="0"/>
            <a:t>Explore</a:t>
          </a:r>
          <a:endParaRPr lang="en-US" dirty="0"/>
        </a:p>
      </dgm:t>
    </dgm:pt>
    <dgm:pt modelId="{993D45F5-23C3-4014-9037-F5A2354E29F7}" type="parTrans" cxnId="{939AC9DA-8B3C-44B4-8287-3838C38F9DE6}">
      <dgm:prSet/>
      <dgm:spPr/>
      <dgm:t>
        <a:bodyPr/>
        <a:lstStyle/>
        <a:p>
          <a:endParaRPr lang="en-US"/>
        </a:p>
      </dgm:t>
    </dgm:pt>
    <dgm:pt modelId="{2E665DB0-EF14-4565-9636-D1A1C87CEA00}" type="sibTrans" cxnId="{939AC9DA-8B3C-44B4-8287-3838C38F9DE6}">
      <dgm:prSet/>
      <dgm:spPr/>
      <dgm:t>
        <a:bodyPr/>
        <a:lstStyle/>
        <a:p>
          <a:endParaRPr lang="en-US"/>
        </a:p>
      </dgm:t>
    </dgm:pt>
    <dgm:pt modelId="{98D3CB83-21E0-43EE-819A-AC454079F695}">
      <dgm:prSet phldrT="[Text]" custT="1"/>
      <dgm:spPr/>
      <dgm:t>
        <a:bodyPr/>
        <a:lstStyle/>
        <a:p>
          <a:r>
            <a:rPr lang="en-US" sz="1600" dirty="0" smtClean="0"/>
            <a:t>Exploring Values</a:t>
          </a:r>
          <a:endParaRPr lang="en-US" sz="1600" dirty="0"/>
        </a:p>
      </dgm:t>
    </dgm:pt>
    <dgm:pt modelId="{35CF0348-6A34-4C17-88E3-C5C88CC17724}" type="parTrans" cxnId="{7EBF3CC9-0C30-48D5-BECB-C07EBADB309D}">
      <dgm:prSet/>
      <dgm:spPr/>
      <dgm:t>
        <a:bodyPr/>
        <a:lstStyle/>
        <a:p>
          <a:endParaRPr lang="en-US"/>
        </a:p>
      </dgm:t>
    </dgm:pt>
    <dgm:pt modelId="{29B12446-F823-4340-B84C-39C2456B9DBE}" type="sibTrans" cxnId="{7EBF3CC9-0C30-48D5-BECB-C07EBADB309D}">
      <dgm:prSet/>
      <dgm:spPr/>
      <dgm:t>
        <a:bodyPr/>
        <a:lstStyle/>
        <a:p>
          <a:endParaRPr lang="en-US"/>
        </a:p>
      </dgm:t>
    </dgm:pt>
    <dgm:pt modelId="{D9A3A68F-722B-4AD6-8594-3689F146D26A}">
      <dgm:prSet phldrT="[Text]" custT="1"/>
      <dgm:spPr/>
      <dgm:t>
        <a:bodyPr/>
        <a:lstStyle/>
        <a:p>
          <a:r>
            <a:rPr lang="en-US" sz="1600" dirty="0" smtClean="0"/>
            <a:t>Exploring Perspectives</a:t>
          </a:r>
          <a:endParaRPr lang="en-US" sz="1600" dirty="0"/>
        </a:p>
      </dgm:t>
    </dgm:pt>
    <dgm:pt modelId="{7605D522-9615-4FC5-98C7-1EC2F20C8215}" type="parTrans" cxnId="{4B93ABF3-D2CE-448F-9A5C-42D02A70A813}">
      <dgm:prSet/>
      <dgm:spPr/>
      <dgm:t>
        <a:bodyPr/>
        <a:lstStyle/>
        <a:p>
          <a:endParaRPr lang="en-US"/>
        </a:p>
      </dgm:t>
    </dgm:pt>
    <dgm:pt modelId="{5A34C336-DAFD-404D-B845-B8430764FC77}" type="sibTrans" cxnId="{4B93ABF3-D2CE-448F-9A5C-42D02A70A813}">
      <dgm:prSet/>
      <dgm:spPr/>
      <dgm:t>
        <a:bodyPr/>
        <a:lstStyle/>
        <a:p>
          <a:endParaRPr lang="en-US"/>
        </a:p>
      </dgm:t>
    </dgm:pt>
    <dgm:pt modelId="{EC66F325-3D2C-4081-B28E-508A037927B9}">
      <dgm:prSet phldrT="[Text]"/>
      <dgm:spPr/>
      <dgm:t>
        <a:bodyPr/>
        <a:lstStyle/>
        <a:p>
          <a:r>
            <a:rPr lang="en-US" dirty="0" smtClean="0"/>
            <a:t>Envision</a:t>
          </a:r>
          <a:endParaRPr lang="en-US" dirty="0"/>
        </a:p>
      </dgm:t>
    </dgm:pt>
    <dgm:pt modelId="{02216435-3CF5-4643-A272-9EAB50C18727}" type="parTrans" cxnId="{CC19FD01-688B-4560-A68A-FE0E9975E419}">
      <dgm:prSet/>
      <dgm:spPr/>
      <dgm:t>
        <a:bodyPr/>
        <a:lstStyle/>
        <a:p>
          <a:endParaRPr lang="en-US"/>
        </a:p>
      </dgm:t>
    </dgm:pt>
    <dgm:pt modelId="{093B607A-A250-44D7-8106-2C87B0D4F57C}" type="sibTrans" cxnId="{CC19FD01-688B-4560-A68A-FE0E9975E419}">
      <dgm:prSet/>
      <dgm:spPr/>
      <dgm:t>
        <a:bodyPr/>
        <a:lstStyle/>
        <a:p>
          <a:endParaRPr lang="en-US"/>
        </a:p>
      </dgm:t>
    </dgm:pt>
    <dgm:pt modelId="{B7478DCF-348D-473F-A393-20A4E6B6BBA2}">
      <dgm:prSet phldrT="[Text]"/>
      <dgm:spPr/>
      <dgm:t>
        <a:bodyPr/>
        <a:lstStyle/>
        <a:p>
          <a:r>
            <a:rPr lang="en-US" dirty="0" smtClean="0"/>
            <a:t>A Different Way</a:t>
          </a:r>
          <a:endParaRPr lang="en-US" dirty="0"/>
        </a:p>
      </dgm:t>
    </dgm:pt>
    <dgm:pt modelId="{4AA4E822-6B44-4169-B533-FD48B98311B3}" type="parTrans" cxnId="{C13CC83C-56A4-4C94-8736-DA7F1D575991}">
      <dgm:prSet/>
      <dgm:spPr/>
      <dgm:t>
        <a:bodyPr/>
        <a:lstStyle/>
        <a:p>
          <a:endParaRPr lang="en-US"/>
        </a:p>
      </dgm:t>
    </dgm:pt>
    <dgm:pt modelId="{89AFAC7E-CC0F-421D-B66C-7F69AA202AB1}" type="sibTrans" cxnId="{C13CC83C-56A4-4C94-8736-DA7F1D575991}">
      <dgm:prSet/>
      <dgm:spPr/>
      <dgm:t>
        <a:bodyPr/>
        <a:lstStyle/>
        <a:p>
          <a:endParaRPr lang="en-US"/>
        </a:p>
      </dgm:t>
    </dgm:pt>
    <dgm:pt modelId="{C13D1B21-57F5-4FC8-8DFE-6851755F6C90}">
      <dgm:prSet phldrT="[Text]"/>
      <dgm:spPr/>
      <dgm:t>
        <a:bodyPr/>
        <a:lstStyle/>
        <a:p>
          <a:r>
            <a:rPr lang="en-US" dirty="0" smtClean="0"/>
            <a:t>A Different Outcome</a:t>
          </a:r>
          <a:endParaRPr lang="en-US" dirty="0"/>
        </a:p>
      </dgm:t>
    </dgm:pt>
    <dgm:pt modelId="{7CE4BF17-41F0-4CDF-9BF0-684C52FE0C5A}" type="parTrans" cxnId="{386DAD31-884F-4F52-843B-C95124114A86}">
      <dgm:prSet/>
      <dgm:spPr/>
      <dgm:t>
        <a:bodyPr/>
        <a:lstStyle/>
        <a:p>
          <a:endParaRPr lang="en-US"/>
        </a:p>
      </dgm:t>
    </dgm:pt>
    <dgm:pt modelId="{2B29AC19-D51D-454B-BF82-68E4C4D56933}" type="sibTrans" cxnId="{386DAD31-884F-4F52-843B-C95124114A86}">
      <dgm:prSet/>
      <dgm:spPr/>
      <dgm:t>
        <a:bodyPr/>
        <a:lstStyle/>
        <a:p>
          <a:endParaRPr lang="en-US"/>
        </a:p>
      </dgm:t>
    </dgm:pt>
    <dgm:pt modelId="{602BE9A0-C7AB-4E29-8E1D-562EDEEE56F5}" type="pres">
      <dgm:prSet presAssocID="{A36B36BD-E278-49EB-A8B8-57CCF5F8F785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CEF3EC1-3AA0-4998-8E5A-63AB6F0A3290}" type="pres">
      <dgm:prSet presAssocID="{8ED83A56-F78E-4AC8-AB16-80FB1D00A37F}" presName="linNode" presStyleCnt="0"/>
      <dgm:spPr/>
    </dgm:pt>
    <dgm:pt modelId="{13132523-FBA2-4158-A779-0246E47D79F7}" type="pres">
      <dgm:prSet presAssocID="{8ED83A56-F78E-4AC8-AB16-80FB1D00A37F}" presName="parentShp" presStyleLbl="node1" presStyleIdx="0" presStyleCnt="2" custLinFactNeighborY="-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2932E4-655E-4553-896C-A9528872D766}" type="pres">
      <dgm:prSet presAssocID="{8ED83A56-F78E-4AC8-AB16-80FB1D00A37F}" presName="childShp" presStyleLbl="bgAccFollowNode1" presStyleIdx="0" presStyleCnt="2" custScaleX="116710" custLinFactNeighborX="-6250" custLinFactNeighborY="-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CFC9C4-C729-4054-95BD-A2EC6738FC33}" type="pres">
      <dgm:prSet presAssocID="{2E665DB0-EF14-4565-9636-D1A1C87CEA00}" presName="spacing" presStyleCnt="0"/>
      <dgm:spPr/>
    </dgm:pt>
    <dgm:pt modelId="{5ACBE12B-C626-419D-8011-7B4617423018}" type="pres">
      <dgm:prSet presAssocID="{EC66F325-3D2C-4081-B28E-508A037927B9}" presName="linNode" presStyleCnt="0"/>
      <dgm:spPr/>
    </dgm:pt>
    <dgm:pt modelId="{7E282371-7FAE-48BC-94C1-E9EE3DB05292}" type="pres">
      <dgm:prSet presAssocID="{EC66F325-3D2C-4081-B28E-508A037927B9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893088-17E6-437A-A9A6-61E46E613CC3}" type="pres">
      <dgm:prSet presAssocID="{EC66F325-3D2C-4081-B28E-508A037927B9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36B9006-F030-4178-A3FC-F4D034D0EAFB}" type="presOf" srcId="{D9A3A68F-722B-4AD6-8594-3689F146D26A}" destId="{A32932E4-655E-4553-896C-A9528872D766}" srcOrd="0" destOrd="1" presId="urn:microsoft.com/office/officeart/2005/8/layout/vList6"/>
    <dgm:cxn modelId="{7EBF3CC9-0C30-48D5-BECB-C07EBADB309D}" srcId="{8ED83A56-F78E-4AC8-AB16-80FB1D00A37F}" destId="{98D3CB83-21E0-43EE-819A-AC454079F695}" srcOrd="0" destOrd="0" parTransId="{35CF0348-6A34-4C17-88E3-C5C88CC17724}" sibTransId="{29B12446-F823-4340-B84C-39C2456B9DBE}"/>
    <dgm:cxn modelId="{34214DED-1C4F-4181-B3C3-E56010B810FA}" type="presOf" srcId="{EC66F325-3D2C-4081-B28E-508A037927B9}" destId="{7E282371-7FAE-48BC-94C1-E9EE3DB05292}" srcOrd="0" destOrd="0" presId="urn:microsoft.com/office/officeart/2005/8/layout/vList6"/>
    <dgm:cxn modelId="{4B93ABF3-D2CE-448F-9A5C-42D02A70A813}" srcId="{8ED83A56-F78E-4AC8-AB16-80FB1D00A37F}" destId="{D9A3A68F-722B-4AD6-8594-3689F146D26A}" srcOrd="1" destOrd="0" parTransId="{7605D522-9615-4FC5-98C7-1EC2F20C8215}" sibTransId="{5A34C336-DAFD-404D-B845-B8430764FC77}"/>
    <dgm:cxn modelId="{41CE150F-3505-44E8-B019-C53815DB4013}" type="presOf" srcId="{C13D1B21-57F5-4FC8-8DFE-6851755F6C90}" destId="{AA893088-17E6-437A-A9A6-61E46E613CC3}" srcOrd="0" destOrd="1" presId="urn:microsoft.com/office/officeart/2005/8/layout/vList6"/>
    <dgm:cxn modelId="{FD4EB115-FB47-4644-9FE5-A75A9B615ECA}" type="presOf" srcId="{8ED83A56-F78E-4AC8-AB16-80FB1D00A37F}" destId="{13132523-FBA2-4158-A779-0246E47D79F7}" srcOrd="0" destOrd="0" presId="urn:microsoft.com/office/officeart/2005/8/layout/vList6"/>
    <dgm:cxn modelId="{EFACABD1-A85B-40B8-9F78-05EF88694CBD}" type="presOf" srcId="{98D3CB83-21E0-43EE-819A-AC454079F695}" destId="{A32932E4-655E-4553-896C-A9528872D766}" srcOrd="0" destOrd="0" presId="urn:microsoft.com/office/officeart/2005/8/layout/vList6"/>
    <dgm:cxn modelId="{CC19FD01-688B-4560-A68A-FE0E9975E419}" srcId="{A36B36BD-E278-49EB-A8B8-57CCF5F8F785}" destId="{EC66F325-3D2C-4081-B28E-508A037927B9}" srcOrd="1" destOrd="0" parTransId="{02216435-3CF5-4643-A272-9EAB50C18727}" sibTransId="{093B607A-A250-44D7-8106-2C87B0D4F57C}"/>
    <dgm:cxn modelId="{939AC9DA-8B3C-44B4-8287-3838C38F9DE6}" srcId="{A36B36BD-E278-49EB-A8B8-57CCF5F8F785}" destId="{8ED83A56-F78E-4AC8-AB16-80FB1D00A37F}" srcOrd="0" destOrd="0" parTransId="{993D45F5-23C3-4014-9037-F5A2354E29F7}" sibTransId="{2E665DB0-EF14-4565-9636-D1A1C87CEA00}"/>
    <dgm:cxn modelId="{94785F17-592F-4C1C-9668-D10E57982B0A}" type="presOf" srcId="{A36B36BD-E278-49EB-A8B8-57CCF5F8F785}" destId="{602BE9A0-C7AB-4E29-8E1D-562EDEEE56F5}" srcOrd="0" destOrd="0" presId="urn:microsoft.com/office/officeart/2005/8/layout/vList6"/>
    <dgm:cxn modelId="{C13CC83C-56A4-4C94-8736-DA7F1D575991}" srcId="{EC66F325-3D2C-4081-B28E-508A037927B9}" destId="{B7478DCF-348D-473F-A393-20A4E6B6BBA2}" srcOrd="0" destOrd="0" parTransId="{4AA4E822-6B44-4169-B533-FD48B98311B3}" sibTransId="{89AFAC7E-CC0F-421D-B66C-7F69AA202AB1}"/>
    <dgm:cxn modelId="{386DAD31-884F-4F52-843B-C95124114A86}" srcId="{EC66F325-3D2C-4081-B28E-508A037927B9}" destId="{C13D1B21-57F5-4FC8-8DFE-6851755F6C90}" srcOrd="1" destOrd="0" parTransId="{7CE4BF17-41F0-4CDF-9BF0-684C52FE0C5A}" sibTransId="{2B29AC19-D51D-454B-BF82-68E4C4D56933}"/>
    <dgm:cxn modelId="{EBF05997-AC9A-429A-8881-64CF99C6F914}" type="presOf" srcId="{B7478DCF-348D-473F-A393-20A4E6B6BBA2}" destId="{AA893088-17E6-437A-A9A6-61E46E613CC3}" srcOrd="0" destOrd="0" presId="urn:microsoft.com/office/officeart/2005/8/layout/vList6"/>
    <dgm:cxn modelId="{90F32131-263B-44F2-A5EF-836CBC450108}" type="presParOf" srcId="{602BE9A0-C7AB-4E29-8E1D-562EDEEE56F5}" destId="{ACEF3EC1-3AA0-4998-8E5A-63AB6F0A3290}" srcOrd="0" destOrd="0" presId="urn:microsoft.com/office/officeart/2005/8/layout/vList6"/>
    <dgm:cxn modelId="{6831C178-5A0B-428B-8B97-593DB763D3E2}" type="presParOf" srcId="{ACEF3EC1-3AA0-4998-8E5A-63AB6F0A3290}" destId="{13132523-FBA2-4158-A779-0246E47D79F7}" srcOrd="0" destOrd="0" presId="urn:microsoft.com/office/officeart/2005/8/layout/vList6"/>
    <dgm:cxn modelId="{D951C852-AFF3-4305-A9CB-E77B163F8CE3}" type="presParOf" srcId="{ACEF3EC1-3AA0-4998-8E5A-63AB6F0A3290}" destId="{A32932E4-655E-4553-896C-A9528872D766}" srcOrd="1" destOrd="0" presId="urn:microsoft.com/office/officeart/2005/8/layout/vList6"/>
    <dgm:cxn modelId="{090A2482-0C09-47B2-AD5B-B0D897408230}" type="presParOf" srcId="{602BE9A0-C7AB-4E29-8E1D-562EDEEE56F5}" destId="{3DCFC9C4-C729-4054-95BD-A2EC6738FC33}" srcOrd="1" destOrd="0" presId="urn:microsoft.com/office/officeart/2005/8/layout/vList6"/>
    <dgm:cxn modelId="{C4BFD6DB-94E9-4AA7-B9F7-BC1475207BA0}" type="presParOf" srcId="{602BE9A0-C7AB-4E29-8E1D-562EDEEE56F5}" destId="{5ACBE12B-C626-419D-8011-7B4617423018}" srcOrd="2" destOrd="0" presId="urn:microsoft.com/office/officeart/2005/8/layout/vList6"/>
    <dgm:cxn modelId="{8AE2B4A6-E362-4E39-AB2C-EF536BAE3D3B}" type="presParOf" srcId="{5ACBE12B-C626-419D-8011-7B4617423018}" destId="{7E282371-7FAE-48BC-94C1-E9EE3DB05292}" srcOrd="0" destOrd="0" presId="urn:microsoft.com/office/officeart/2005/8/layout/vList6"/>
    <dgm:cxn modelId="{4C93A041-2841-40B7-878F-7E7C04472DB3}" type="presParOf" srcId="{5ACBE12B-C626-419D-8011-7B4617423018}" destId="{AA893088-17E6-437A-A9A6-61E46E613CC3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7EDC5A7-BA1B-4914-8FC6-EA7EEAB6B745}" type="doc">
      <dgm:prSet loTypeId="urn:microsoft.com/office/officeart/2005/8/layout/venn3" loCatId="relationship" qsTypeId="urn:microsoft.com/office/officeart/2005/8/quickstyle/simple1#10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0BEA9C2C-A66F-4EDE-AFA2-B83F84927540}">
      <dgm:prSet phldrT="[Text]"/>
      <dgm:spPr/>
      <dgm:t>
        <a:bodyPr/>
        <a:lstStyle/>
        <a:p>
          <a:r>
            <a:rPr lang="en-US" dirty="0" smtClean="0"/>
            <a:t>Engage</a:t>
          </a:r>
          <a:endParaRPr lang="en-US" dirty="0"/>
        </a:p>
      </dgm:t>
    </dgm:pt>
    <dgm:pt modelId="{C7307ECB-879F-473B-B4F0-5A6E92067587}" type="parTrans" cxnId="{AB3B4B69-B433-43D0-8A14-A418662C1907}">
      <dgm:prSet/>
      <dgm:spPr/>
      <dgm:t>
        <a:bodyPr/>
        <a:lstStyle/>
        <a:p>
          <a:endParaRPr lang="en-US"/>
        </a:p>
      </dgm:t>
    </dgm:pt>
    <dgm:pt modelId="{E4475CAF-7A81-4FE7-A4C5-4BFEBE490254}" type="sibTrans" cxnId="{AB3B4B69-B433-43D0-8A14-A418662C1907}">
      <dgm:prSet/>
      <dgm:spPr/>
      <dgm:t>
        <a:bodyPr/>
        <a:lstStyle/>
        <a:p>
          <a:endParaRPr lang="en-US"/>
        </a:p>
      </dgm:t>
    </dgm:pt>
    <dgm:pt modelId="{D7E12652-D722-431F-B970-50196BA901ED}">
      <dgm:prSet phldrT="[Text]"/>
      <dgm:spPr/>
      <dgm:t>
        <a:bodyPr/>
        <a:lstStyle/>
        <a:p>
          <a:r>
            <a:rPr lang="en-US" dirty="0" smtClean="0"/>
            <a:t>Focus</a:t>
          </a:r>
          <a:endParaRPr lang="en-US" dirty="0"/>
        </a:p>
      </dgm:t>
    </dgm:pt>
    <dgm:pt modelId="{2D65B498-942E-4743-A578-79BFA05FFCCB}" type="parTrans" cxnId="{9E87469D-C608-427F-87FE-AEC80AB72B9F}">
      <dgm:prSet/>
      <dgm:spPr/>
      <dgm:t>
        <a:bodyPr/>
        <a:lstStyle/>
        <a:p>
          <a:endParaRPr lang="en-US"/>
        </a:p>
      </dgm:t>
    </dgm:pt>
    <dgm:pt modelId="{43150B44-E57C-406C-9103-D9DF9A3BCEB6}" type="sibTrans" cxnId="{9E87469D-C608-427F-87FE-AEC80AB72B9F}">
      <dgm:prSet/>
      <dgm:spPr/>
      <dgm:t>
        <a:bodyPr/>
        <a:lstStyle/>
        <a:p>
          <a:endParaRPr lang="en-US"/>
        </a:p>
      </dgm:t>
    </dgm:pt>
    <dgm:pt modelId="{B2C35A09-1B5B-44E1-B7E6-53E10AA7AD8A}">
      <dgm:prSet phldrT="[Text]"/>
      <dgm:spPr/>
      <dgm:t>
        <a:bodyPr/>
        <a:lstStyle/>
        <a:p>
          <a:r>
            <a:rPr lang="en-US" dirty="0" smtClean="0"/>
            <a:t>Evoke</a:t>
          </a:r>
          <a:endParaRPr lang="en-US" dirty="0"/>
        </a:p>
      </dgm:t>
    </dgm:pt>
    <dgm:pt modelId="{9AC35FBC-36BF-4945-9E13-8E17633B99CA}" type="parTrans" cxnId="{D57F792F-1C74-4F7A-8E1E-2DCD2292E75A}">
      <dgm:prSet/>
      <dgm:spPr/>
      <dgm:t>
        <a:bodyPr/>
        <a:lstStyle/>
        <a:p>
          <a:endParaRPr lang="en-US"/>
        </a:p>
      </dgm:t>
    </dgm:pt>
    <dgm:pt modelId="{0A0534BC-38BF-4EF8-BCE6-F94CA71A172F}" type="sibTrans" cxnId="{D57F792F-1C74-4F7A-8E1E-2DCD2292E75A}">
      <dgm:prSet/>
      <dgm:spPr/>
      <dgm:t>
        <a:bodyPr/>
        <a:lstStyle/>
        <a:p>
          <a:endParaRPr lang="en-US"/>
        </a:p>
      </dgm:t>
    </dgm:pt>
    <dgm:pt modelId="{C6041F19-B656-4D5B-A1F0-3B68CA8E497D}">
      <dgm:prSet phldrT="[Text]"/>
      <dgm:spPr/>
      <dgm:t>
        <a:bodyPr/>
        <a:lstStyle/>
        <a:p>
          <a:r>
            <a:rPr lang="en-US" dirty="0" smtClean="0"/>
            <a:t>Plan</a:t>
          </a:r>
          <a:endParaRPr lang="en-US" dirty="0"/>
        </a:p>
      </dgm:t>
    </dgm:pt>
    <dgm:pt modelId="{987582E3-B0BA-4D72-9867-E48C851725D1}" type="parTrans" cxnId="{B20730C1-8D8A-4088-9549-DCF6F68F5F34}">
      <dgm:prSet/>
      <dgm:spPr/>
      <dgm:t>
        <a:bodyPr/>
        <a:lstStyle/>
        <a:p>
          <a:endParaRPr lang="en-US"/>
        </a:p>
      </dgm:t>
    </dgm:pt>
    <dgm:pt modelId="{B61101FC-C47A-49AB-81E1-C34D69ADB3DD}" type="sibTrans" cxnId="{B20730C1-8D8A-4088-9549-DCF6F68F5F34}">
      <dgm:prSet/>
      <dgm:spPr/>
      <dgm:t>
        <a:bodyPr/>
        <a:lstStyle/>
        <a:p>
          <a:endParaRPr lang="en-US"/>
        </a:p>
      </dgm:t>
    </dgm:pt>
    <dgm:pt modelId="{B11E860E-B250-455C-A084-63024B64717C}" type="pres">
      <dgm:prSet presAssocID="{F7EDC5A7-BA1B-4914-8FC6-EA7EEAB6B74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D988A96-F707-4507-8C7C-C439B5BC769E}" type="pres">
      <dgm:prSet presAssocID="{0BEA9C2C-A66F-4EDE-AFA2-B83F84927540}" presName="Name5" presStyleLbl="venn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D624B6-4AB7-482D-A460-CF4A6E90C07D}" type="pres">
      <dgm:prSet presAssocID="{E4475CAF-7A81-4FE7-A4C5-4BFEBE490254}" presName="space" presStyleCnt="0"/>
      <dgm:spPr/>
      <dgm:t>
        <a:bodyPr/>
        <a:lstStyle/>
        <a:p>
          <a:endParaRPr lang="en-US"/>
        </a:p>
      </dgm:t>
    </dgm:pt>
    <dgm:pt modelId="{8FB44F98-F894-4FE9-870A-6622D1615A7F}" type="pres">
      <dgm:prSet presAssocID="{D7E12652-D722-431F-B970-50196BA901ED}" presName="Name5" presStyleLbl="venn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1B74C9-4607-41F9-A15A-E53181FFCCC2}" type="pres">
      <dgm:prSet presAssocID="{43150B44-E57C-406C-9103-D9DF9A3BCEB6}" presName="space" presStyleCnt="0"/>
      <dgm:spPr/>
      <dgm:t>
        <a:bodyPr/>
        <a:lstStyle/>
        <a:p>
          <a:endParaRPr lang="en-US"/>
        </a:p>
      </dgm:t>
    </dgm:pt>
    <dgm:pt modelId="{87BBB7F2-78ED-413B-AEBD-F241FBE445F9}" type="pres">
      <dgm:prSet presAssocID="{B2C35A09-1B5B-44E1-B7E6-53E10AA7AD8A}" presName="Name5" presStyleLbl="venn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EFB769-968C-4528-B1C6-83D2F45FECD9}" type="pres">
      <dgm:prSet presAssocID="{0A0534BC-38BF-4EF8-BCE6-F94CA71A172F}" presName="space" presStyleCnt="0"/>
      <dgm:spPr/>
      <dgm:t>
        <a:bodyPr/>
        <a:lstStyle/>
        <a:p>
          <a:endParaRPr lang="en-US"/>
        </a:p>
      </dgm:t>
    </dgm:pt>
    <dgm:pt modelId="{0CDBC11D-D062-4FC1-87EE-FFE2A32F2AEF}" type="pres">
      <dgm:prSet presAssocID="{C6041F19-B656-4D5B-A1F0-3B68CA8E497D}" presName="Name5" presStyleLbl="venn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6EC75C1-138F-40A1-8B7C-F635DE527778}" type="presOf" srcId="{B2C35A09-1B5B-44E1-B7E6-53E10AA7AD8A}" destId="{87BBB7F2-78ED-413B-AEBD-F241FBE445F9}" srcOrd="0" destOrd="0" presId="urn:microsoft.com/office/officeart/2005/8/layout/venn3"/>
    <dgm:cxn modelId="{D57F792F-1C74-4F7A-8E1E-2DCD2292E75A}" srcId="{F7EDC5A7-BA1B-4914-8FC6-EA7EEAB6B745}" destId="{B2C35A09-1B5B-44E1-B7E6-53E10AA7AD8A}" srcOrd="2" destOrd="0" parTransId="{9AC35FBC-36BF-4945-9E13-8E17633B99CA}" sibTransId="{0A0534BC-38BF-4EF8-BCE6-F94CA71A172F}"/>
    <dgm:cxn modelId="{1C202BA5-9C5E-403B-AB96-3915ED4808E2}" type="presOf" srcId="{C6041F19-B656-4D5B-A1F0-3B68CA8E497D}" destId="{0CDBC11D-D062-4FC1-87EE-FFE2A32F2AEF}" srcOrd="0" destOrd="0" presId="urn:microsoft.com/office/officeart/2005/8/layout/venn3"/>
    <dgm:cxn modelId="{276E3341-7955-47F9-8C88-9F0906B8C2BE}" type="presOf" srcId="{D7E12652-D722-431F-B970-50196BA901ED}" destId="{8FB44F98-F894-4FE9-870A-6622D1615A7F}" srcOrd="0" destOrd="0" presId="urn:microsoft.com/office/officeart/2005/8/layout/venn3"/>
    <dgm:cxn modelId="{B20730C1-8D8A-4088-9549-DCF6F68F5F34}" srcId="{F7EDC5A7-BA1B-4914-8FC6-EA7EEAB6B745}" destId="{C6041F19-B656-4D5B-A1F0-3B68CA8E497D}" srcOrd="3" destOrd="0" parTransId="{987582E3-B0BA-4D72-9867-E48C851725D1}" sibTransId="{B61101FC-C47A-49AB-81E1-C34D69ADB3DD}"/>
    <dgm:cxn modelId="{AB3B4B69-B433-43D0-8A14-A418662C1907}" srcId="{F7EDC5A7-BA1B-4914-8FC6-EA7EEAB6B745}" destId="{0BEA9C2C-A66F-4EDE-AFA2-B83F84927540}" srcOrd="0" destOrd="0" parTransId="{C7307ECB-879F-473B-B4F0-5A6E92067587}" sibTransId="{E4475CAF-7A81-4FE7-A4C5-4BFEBE490254}"/>
    <dgm:cxn modelId="{9120458B-0D6E-4A04-BA66-CE3B3054D3C4}" type="presOf" srcId="{0BEA9C2C-A66F-4EDE-AFA2-B83F84927540}" destId="{7D988A96-F707-4507-8C7C-C439B5BC769E}" srcOrd="0" destOrd="0" presId="urn:microsoft.com/office/officeart/2005/8/layout/venn3"/>
    <dgm:cxn modelId="{569987C1-400C-4A3B-8653-54566076F904}" type="presOf" srcId="{F7EDC5A7-BA1B-4914-8FC6-EA7EEAB6B745}" destId="{B11E860E-B250-455C-A084-63024B64717C}" srcOrd="0" destOrd="0" presId="urn:microsoft.com/office/officeart/2005/8/layout/venn3"/>
    <dgm:cxn modelId="{9E87469D-C608-427F-87FE-AEC80AB72B9F}" srcId="{F7EDC5A7-BA1B-4914-8FC6-EA7EEAB6B745}" destId="{D7E12652-D722-431F-B970-50196BA901ED}" srcOrd="1" destOrd="0" parTransId="{2D65B498-942E-4743-A578-79BFA05FFCCB}" sibTransId="{43150B44-E57C-406C-9103-D9DF9A3BCEB6}"/>
    <dgm:cxn modelId="{91646862-0597-47B9-9948-103F735123CA}" type="presParOf" srcId="{B11E860E-B250-455C-A084-63024B64717C}" destId="{7D988A96-F707-4507-8C7C-C439B5BC769E}" srcOrd="0" destOrd="0" presId="urn:microsoft.com/office/officeart/2005/8/layout/venn3"/>
    <dgm:cxn modelId="{B9667B32-03A6-4EE8-86A7-C4DCE1DD7115}" type="presParOf" srcId="{B11E860E-B250-455C-A084-63024B64717C}" destId="{DCD624B6-4AB7-482D-A460-CF4A6E90C07D}" srcOrd="1" destOrd="0" presId="urn:microsoft.com/office/officeart/2005/8/layout/venn3"/>
    <dgm:cxn modelId="{6813C303-5FCA-4BB2-8ADA-1816BAE1B8FE}" type="presParOf" srcId="{B11E860E-B250-455C-A084-63024B64717C}" destId="{8FB44F98-F894-4FE9-870A-6622D1615A7F}" srcOrd="2" destOrd="0" presId="urn:microsoft.com/office/officeart/2005/8/layout/venn3"/>
    <dgm:cxn modelId="{0660C61E-32E5-457F-9515-74177DE76FF4}" type="presParOf" srcId="{B11E860E-B250-455C-A084-63024B64717C}" destId="{4D1B74C9-4607-41F9-A15A-E53181FFCCC2}" srcOrd="3" destOrd="0" presId="urn:microsoft.com/office/officeart/2005/8/layout/venn3"/>
    <dgm:cxn modelId="{2A0D0200-50EA-43CC-969C-4A8255BE50B8}" type="presParOf" srcId="{B11E860E-B250-455C-A084-63024B64717C}" destId="{87BBB7F2-78ED-413B-AEBD-F241FBE445F9}" srcOrd="4" destOrd="0" presId="urn:microsoft.com/office/officeart/2005/8/layout/venn3"/>
    <dgm:cxn modelId="{42861583-BAE2-4EC8-8B73-4C17E0C4E779}" type="presParOf" srcId="{B11E860E-B250-455C-A084-63024B64717C}" destId="{08EFB769-968C-4528-B1C6-83D2F45FECD9}" srcOrd="5" destOrd="0" presId="urn:microsoft.com/office/officeart/2005/8/layout/venn3"/>
    <dgm:cxn modelId="{C3C67BF9-A61B-4A40-ADAD-36571582A06F}" type="presParOf" srcId="{B11E860E-B250-455C-A084-63024B64717C}" destId="{0CDBC11D-D062-4FC1-87EE-FFE2A32F2AEF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48B49D99-B2C1-497C-8F1C-23E4E5CC1C2B}" type="doc">
      <dgm:prSet loTypeId="urn:microsoft.com/office/officeart/2005/8/layout/process1" loCatId="process" qsTypeId="urn:microsoft.com/office/officeart/2005/8/quickstyle/simple1#11" qsCatId="simple" csTypeId="urn:microsoft.com/office/officeart/2005/8/colors/colorful4" csCatId="colorful" phldr="1"/>
      <dgm:spPr/>
    </dgm:pt>
    <dgm:pt modelId="{C554715E-35D3-4DD1-A577-D0800F9B356C}">
      <dgm:prSet phldrT="[Text]"/>
      <dgm:spPr/>
      <dgm:t>
        <a:bodyPr/>
        <a:lstStyle/>
        <a:p>
          <a:r>
            <a:rPr lang="en-US" b="1" dirty="0" smtClean="0"/>
            <a:t>Elaboration</a:t>
          </a:r>
          <a:endParaRPr lang="en-US" b="1" dirty="0"/>
        </a:p>
      </dgm:t>
    </dgm:pt>
    <dgm:pt modelId="{7B1F8370-8AD4-4E65-AC1E-20E79C44CBC6}" type="parTrans" cxnId="{4E3F09FA-CBE1-475D-BF2B-A58CE2F2F5FE}">
      <dgm:prSet/>
      <dgm:spPr/>
      <dgm:t>
        <a:bodyPr/>
        <a:lstStyle/>
        <a:p>
          <a:endParaRPr lang="en-US" b="1"/>
        </a:p>
      </dgm:t>
    </dgm:pt>
    <dgm:pt modelId="{2E833084-6F66-4556-BC68-5466959E7F93}" type="sibTrans" cxnId="{4E3F09FA-CBE1-475D-BF2B-A58CE2F2F5FE}">
      <dgm:prSet/>
      <dgm:spPr/>
      <dgm:t>
        <a:bodyPr/>
        <a:lstStyle/>
        <a:p>
          <a:endParaRPr lang="en-US" b="1"/>
        </a:p>
      </dgm:t>
    </dgm:pt>
    <dgm:pt modelId="{770B2B7F-85BE-4BF5-98B4-55CC60FF2660}">
      <dgm:prSet phldrT="[Text]"/>
      <dgm:spPr/>
      <dgm:t>
        <a:bodyPr/>
        <a:lstStyle/>
        <a:p>
          <a:r>
            <a:rPr lang="en-US" b="1" dirty="0" smtClean="0"/>
            <a:t>Use Evocative Questions</a:t>
          </a:r>
          <a:endParaRPr lang="en-US" b="1" dirty="0"/>
        </a:p>
      </dgm:t>
    </dgm:pt>
    <dgm:pt modelId="{1E97A660-FB77-4EA1-BB70-331F8D4552EA}" type="parTrans" cxnId="{BB9BF745-371E-4884-9373-55C41EB5FAFC}">
      <dgm:prSet/>
      <dgm:spPr/>
      <dgm:t>
        <a:bodyPr/>
        <a:lstStyle/>
        <a:p>
          <a:endParaRPr lang="en-US" b="1"/>
        </a:p>
      </dgm:t>
    </dgm:pt>
    <dgm:pt modelId="{02C71B36-F6D5-4FFF-8318-5190E9D8DFA8}" type="sibTrans" cxnId="{BB9BF745-371E-4884-9373-55C41EB5FAFC}">
      <dgm:prSet/>
      <dgm:spPr/>
      <dgm:t>
        <a:bodyPr/>
        <a:lstStyle/>
        <a:p>
          <a:endParaRPr lang="en-US" b="1"/>
        </a:p>
      </dgm:t>
    </dgm:pt>
    <dgm:pt modelId="{5FD3E2DF-40A8-47F0-84BD-CA1E4BB3FA3A}">
      <dgm:prSet phldrT="[Text]"/>
      <dgm:spPr/>
      <dgm:t>
        <a:bodyPr/>
        <a:lstStyle/>
        <a:p>
          <a:r>
            <a:rPr lang="en-US" b="1" dirty="0" smtClean="0"/>
            <a:t>Use scaling Rulers</a:t>
          </a:r>
          <a:endParaRPr lang="en-US" b="1" dirty="0"/>
        </a:p>
      </dgm:t>
    </dgm:pt>
    <dgm:pt modelId="{A492B816-E67E-4DA5-B206-379DF609731F}" type="parTrans" cxnId="{56D61C05-9762-42D8-935C-24F009FB891E}">
      <dgm:prSet/>
      <dgm:spPr/>
      <dgm:t>
        <a:bodyPr/>
        <a:lstStyle/>
        <a:p>
          <a:endParaRPr lang="en-US" b="1"/>
        </a:p>
      </dgm:t>
    </dgm:pt>
    <dgm:pt modelId="{097E69BC-68A9-4137-A1C2-91DE8909E1F2}" type="sibTrans" cxnId="{56D61C05-9762-42D8-935C-24F009FB891E}">
      <dgm:prSet/>
      <dgm:spPr/>
      <dgm:t>
        <a:bodyPr/>
        <a:lstStyle/>
        <a:p>
          <a:endParaRPr lang="en-US" b="1"/>
        </a:p>
      </dgm:t>
    </dgm:pt>
    <dgm:pt modelId="{FA2B7511-C24B-4233-BDA4-6B35BBA266B8}">
      <dgm:prSet/>
      <dgm:spPr/>
      <dgm:t>
        <a:bodyPr/>
        <a:lstStyle/>
        <a:p>
          <a:r>
            <a:rPr lang="en-US" b="1" dirty="0" smtClean="0"/>
            <a:t>Reflect</a:t>
          </a:r>
          <a:endParaRPr lang="en-US" b="1" dirty="0"/>
        </a:p>
      </dgm:t>
    </dgm:pt>
    <dgm:pt modelId="{5F2616D7-7A12-4241-AA35-F2729D8F20DD}" type="parTrans" cxnId="{F4CFA9DB-2029-445C-B74B-93D88C559479}">
      <dgm:prSet/>
      <dgm:spPr/>
      <dgm:t>
        <a:bodyPr/>
        <a:lstStyle/>
        <a:p>
          <a:endParaRPr lang="en-US" b="1"/>
        </a:p>
      </dgm:t>
    </dgm:pt>
    <dgm:pt modelId="{522138A4-A2E3-4365-91F9-EC20230E7846}" type="sibTrans" cxnId="{F4CFA9DB-2029-445C-B74B-93D88C559479}">
      <dgm:prSet/>
      <dgm:spPr/>
      <dgm:t>
        <a:bodyPr/>
        <a:lstStyle/>
        <a:p>
          <a:endParaRPr lang="en-US" b="1"/>
        </a:p>
      </dgm:t>
    </dgm:pt>
    <dgm:pt modelId="{85AE8B2E-C082-4224-9B64-6801DFF2CDB1}">
      <dgm:prSet/>
      <dgm:spPr/>
      <dgm:t>
        <a:bodyPr/>
        <a:lstStyle/>
        <a:p>
          <a:r>
            <a:rPr lang="en-US" b="1" dirty="0" smtClean="0"/>
            <a:t>Ask Key Questions</a:t>
          </a:r>
          <a:endParaRPr lang="en-US" b="1" dirty="0"/>
        </a:p>
      </dgm:t>
    </dgm:pt>
    <dgm:pt modelId="{61614DD0-0ADB-4A2B-A76D-5C73EE1AA81A}" type="parTrans" cxnId="{ED0D3515-DF3E-445A-B6F1-DFB0E4CCBC40}">
      <dgm:prSet/>
      <dgm:spPr/>
      <dgm:t>
        <a:bodyPr/>
        <a:lstStyle/>
        <a:p>
          <a:endParaRPr lang="en-US" b="1"/>
        </a:p>
      </dgm:t>
    </dgm:pt>
    <dgm:pt modelId="{668481E9-B526-4C03-9BBB-246BF7CF2058}" type="sibTrans" cxnId="{ED0D3515-DF3E-445A-B6F1-DFB0E4CCBC40}">
      <dgm:prSet/>
      <dgm:spPr/>
      <dgm:t>
        <a:bodyPr/>
        <a:lstStyle/>
        <a:p>
          <a:endParaRPr lang="en-US" b="1"/>
        </a:p>
      </dgm:t>
    </dgm:pt>
    <dgm:pt modelId="{287D5FA8-3A3B-450A-BB58-FA90A562E475}" type="pres">
      <dgm:prSet presAssocID="{48B49D99-B2C1-497C-8F1C-23E4E5CC1C2B}" presName="Name0" presStyleCnt="0">
        <dgm:presLayoutVars>
          <dgm:dir/>
          <dgm:resizeHandles val="exact"/>
        </dgm:presLayoutVars>
      </dgm:prSet>
      <dgm:spPr/>
    </dgm:pt>
    <dgm:pt modelId="{11EB3747-E0BC-48EB-AF86-ACE71949DD43}" type="pres">
      <dgm:prSet presAssocID="{C554715E-35D3-4DD1-A577-D0800F9B356C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12A15F-C657-46BE-8099-BF14726CA217}" type="pres">
      <dgm:prSet presAssocID="{2E833084-6F66-4556-BC68-5466959E7F93}" presName="sibTrans" presStyleLbl="sibTrans2D1" presStyleIdx="0" presStyleCnt="4" custLinFactNeighborX="-4208" custLinFactNeighborY="11626"/>
      <dgm:spPr/>
      <dgm:t>
        <a:bodyPr/>
        <a:lstStyle/>
        <a:p>
          <a:endParaRPr lang="en-US"/>
        </a:p>
      </dgm:t>
    </dgm:pt>
    <dgm:pt modelId="{16848071-3EBD-4037-BE9C-96A6AE0C14AF}" type="pres">
      <dgm:prSet presAssocID="{2E833084-6F66-4556-BC68-5466959E7F93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77DB9872-AF31-489D-8043-7C969534A9BB}" type="pres">
      <dgm:prSet presAssocID="{770B2B7F-85BE-4BF5-98B4-55CC60FF2660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30FA03-5479-484E-9F6A-304A8F5F7A67}" type="pres">
      <dgm:prSet presAssocID="{02C71B36-F6D5-4FFF-8318-5190E9D8DFA8}" presName="sibTrans" presStyleLbl="sibTrans2D1" presStyleIdx="1" presStyleCnt="4"/>
      <dgm:spPr/>
      <dgm:t>
        <a:bodyPr/>
        <a:lstStyle/>
        <a:p>
          <a:endParaRPr lang="en-US"/>
        </a:p>
      </dgm:t>
    </dgm:pt>
    <dgm:pt modelId="{52A8389E-0DCE-45AC-8519-3F699B2138FB}" type="pres">
      <dgm:prSet presAssocID="{02C71B36-F6D5-4FFF-8318-5190E9D8DFA8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558E1F2E-319F-4DA8-BF4D-2F35822D1A12}" type="pres">
      <dgm:prSet presAssocID="{5FD3E2DF-40A8-47F0-84BD-CA1E4BB3FA3A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BD4467-EDE9-4575-8138-9256161E59E7}" type="pres">
      <dgm:prSet presAssocID="{097E69BC-68A9-4137-A1C2-91DE8909E1F2}" presName="sibTrans" presStyleLbl="sibTrans2D1" presStyleIdx="2" presStyleCnt="4"/>
      <dgm:spPr/>
      <dgm:t>
        <a:bodyPr/>
        <a:lstStyle/>
        <a:p>
          <a:endParaRPr lang="en-US"/>
        </a:p>
      </dgm:t>
    </dgm:pt>
    <dgm:pt modelId="{A58BC531-359D-4C2B-959D-0812B03E3520}" type="pres">
      <dgm:prSet presAssocID="{097E69BC-68A9-4137-A1C2-91DE8909E1F2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ADB46A4D-A267-4EAC-B020-6E0324D96084}" type="pres">
      <dgm:prSet presAssocID="{FA2B7511-C24B-4233-BDA4-6B35BBA266B8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AE7038-D525-4899-88F4-DA240E6AB40D}" type="pres">
      <dgm:prSet presAssocID="{522138A4-A2E3-4365-91F9-EC20230E7846}" presName="sibTrans" presStyleLbl="sibTrans2D1" presStyleIdx="3" presStyleCnt="4"/>
      <dgm:spPr/>
      <dgm:t>
        <a:bodyPr/>
        <a:lstStyle/>
        <a:p>
          <a:endParaRPr lang="en-US"/>
        </a:p>
      </dgm:t>
    </dgm:pt>
    <dgm:pt modelId="{0FA4A2E4-90B1-4B7A-AD37-7586F2DF66AD}" type="pres">
      <dgm:prSet presAssocID="{522138A4-A2E3-4365-91F9-EC20230E7846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2D4DB36E-4BBC-479C-86C6-6E23661289AF}" type="pres">
      <dgm:prSet presAssocID="{85AE8B2E-C082-4224-9B64-6801DFF2CDB1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4CFA9DB-2029-445C-B74B-93D88C559479}" srcId="{48B49D99-B2C1-497C-8F1C-23E4E5CC1C2B}" destId="{FA2B7511-C24B-4233-BDA4-6B35BBA266B8}" srcOrd="3" destOrd="0" parTransId="{5F2616D7-7A12-4241-AA35-F2729D8F20DD}" sibTransId="{522138A4-A2E3-4365-91F9-EC20230E7846}"/>
    <dgm:cxn modelId="{E6D66C56-2F03-4601-8ABA-EF510AAA7FD2}" type="presOf" srcId="{02C71B36-F6D5-4FFF-8318-5190E9D8DFA8}" destId="{F330FA03-5479-484E-9F6A-304A8F5F7A67}" srcOrd="0" destOrd="0" presId="urn:microsoft.com/office/officeart/2005/8/layout/process1"/>
    <dgm:cxn modelId="{FA75B3AE-099D-47C4-980F-A84356A42195}" type="presOf" srcId="{522138A4-A2E3-4365-91F9-EC20230E7846}" destId="{0FA4A2E4-90B1-4B7A-AD37-7586F2DF66AD}" srcOrd="1" destOrd="0" presId="urn:microsoft.com/office/officeart/2005/8/layout/process1"/>
    <dgm:cxn modelId="{ED0D3515-DF3E-445A-B6F1-DFB0E4CCBC40}" srcId="{48B49D99-B2C1-497C-8F1C-23E4E5CC1C2B}" destId="{85AE8B2E-C082-4224-9B64-6801DFF2CDB1}" srcOrd="4" destOrd="0" parTransId="{61614DD0-0ADB-4A2B-A76D-5C73EE1AA81A}" sibTransId="{668481E9-B526-4C03-9BBB-246BF7CF2058}"/>
    <dgm:cxn modelId="{8F67FE61-E77F-4D46-AA79-4FEC705DF687}" type="presOf" srcId="{097E69BC-68A9-4137-A1C2-91DE8909E1F2}" destId="{A58BC531-359D-4C2B-959D-0812B03E3520}" srcOrd="1" destOrd="0" presId="urn:microsoft.com/office/officeart/2005/8/layout/process1"/>
    <dgm:cxn modelId="{30DCDA58-5162-4504-AB83-387F8F45214C}" type="presOf" srcId="{C554715E-35D3-4DD1-A577-D0800F9B356C}" destId="{11EB3747-E0BC-48EB-AF86-ACE71949DD43}" srcOrd="0" destOrd="0" presId="urn:microsoft.com/office/officeart/2005/8/layout/process1"/>
    <dgm:cxn modelId="{C620EFE9-43A5-48CB-A2F5-6B38435D81AE}" type="presOf" srcId="{770B2B7F-85BE-4BF5-98B4-55CC60FF2660}" destId="{77DB9872-AF31-489D-8043-7C969534A9BB}" srcOrd="0" destOrd="0" presId="urn:microsoft.com/office/officeart/2005/8/layout/process1"/>
    <dgm:cxn modelId="{5252C68E-C1BC-4B63-B6A4-ABC94914EFDA}" type="presOf" srcId="{2E833084-6F66-4556-BC68-5466959E7F93}" destId="{F612A15F-C657-46BE-8099-BF14726CA217}" srcOrd="0" destOrd="0" presId="urn:microsoft.com/office/officeart/2005/8/layout/process1"/>
    <dgm:cxn modelId="{E7C279DC-D393-412F-9611-3E6B7FFAAC3C}" type="presOf" srcId="{5FD3E2DF-40A8-47F0-84BD-CA1E4BB3FA3A}" destId="{558E1F2E-319F-4DA8-BF4D-2F35822D1A12}" srcOrd="0" destOrd="0" presId="urn:microsoft.com/office/officeart/2005/8/layout/process1"/>
    <dgm:cxn modelId="{D22592D6-5BC4-44DD-88CE-DCEE0FD56475}" type="presOf" srcId="{85AE8B2E-C082-4224-9B64-6801DFF2CDB1}" destId="{2D4DB36E-4BBC-479C-86C6-6E23661289AF}" srcOrd="0" destOrd="0" presId="urn:microsoft.com/office/officeart/2005/8/layout/process1"/>
    <dgm:cxn modelId="{7C63AD98-9563-47B4-A067-B0D369235B99}" type="presOf" srcId="{2E833084-6F66-4556-BC68-5466959E7F93}" destId="{16848071-3EBD-4037-BE9C-96A6AE0C14AF}" srcOrd="1" destOrd="0" presId="urn:microsoft.com/office/officeart/2005/8/layout/process1"/>
    <dgm:cxn modelId="{3E171F41-79E4-49BB-9C05-44B116559162}" type="presOf" srcId="{522138A4-A2E3-4365-91F9-EC20230E7846}" destId="{16AE7038-D525-4899-88F4-DA240E6AB40D}" srcOrd="0" destOrd="0" presId="urn:microsoft.com/office/officeart/2005/8/layout/process1"/>
    <dgm:cxn modelId="{56D61C05-9762-42D8-935C-24F009FB891E}" srcId="{48B49D99-B2C1-497C-8F1C-23E4E5CC1C2B}" destId="{5FD3E2DF-40A8-47F0-84BD-CA1E4BB3FA3A}" srcOrd="2" destOrd="0" parTransId="{A492B816-E67E-4DA5-B206-379DF609731F}" sibTransId="{097E69BC-68A9-4137-A1C2-91DE8909E1F2}"/>
    <dgm:cxn modelId="{A0C0A9C1-916C-44CC-A9A5-9E237DDE2505}" type="presOf" srcId="{FA2B7511-C24B-4233-BDA4-6B35BBA266B8}" destId="{ADB46A4D-A267-4EAC-B020-6E0324D96084}" srcOrd="0" destOrd="0" presId="urn:microsoft.com/office/officeart/2005/8/layout/process1"/>
    <dgm:cxn modelId="{4E3F09FA-CBE1-475D-BF2B-A58CE2F2F5FE}" srcId="{48B49D99-B2C1-497C-8F1C-23E4E5CC1C2B}" destId="{C554715E-35D3-4DD1-A577-D0800F9B356C}" srcOrd="0" destOrd="0" parTransId="{7B1F8370-8AD4-4E65-AC1E-20E79C44CBC6}" sibTransId="{2E833084-6F66-4556-BC68-5466959E7F93}"/>
    <dgm:cxn modelId="{BB9BF745-371E-4884-9373-55C41EB5FAFC}" srcId="{48B49D99-B2C1-497C-8F1C-23E4E5CC1C2B}" destId="{770B2B7F-85BE-4BF5-98B4-55CC60FF2660}" srcOrd="1" destOrd="0" parTransId="{1E97A660-FB77-4EA1-BB70-331F8D4552EA}" sibTransId="{02C71B36-F6D5-4FFF-8318-5190E9D8DFA8}"/>
    <dgm:cxn modelId="{9644BB06-DC3E-417F-9DC3-EC559D1EF021}" type="presOf" srcId="{097E69BC-68A9-4137-A1C2-91DE8909E1F2}" destId="{40BD4467-EDE9-4575-8138-9256161E59E7}" srcOrd="0" destOrd="0" presId="urn:microsoft.com/office/officeart/2005/8/layout/process1"/>
    <dgm:cxn modelId="{DCB5FB4A-E191-4A8D-885F-010797A9472D}" type="presOf" srcId="{02C71B36-F6D5-4FFF-8318-5190E9D8DFA8}" destId="{52A8389E-0DCE-45AC-8519-3F699B2138FB}" srcOrd="1" destOrd="0" presId="urn:microsoft.com/office/officeart/2005/8/layout/process1"/>
    <dgm:cxn modelId="{46849E03-3895-49B5-8512-03AEB2CB80B1}" type="presOf" srcId="{48B49D99-B2C1-497C-8F1C-23E4E5CC1C2B}" destId="{287D5FA8-3A3B-450A-BB58-FA90A562E475}" srcOrd="0" destOrd="0" presId="urn:microsoft.com/office/officeart/2005/8/layout/process1"/>
    <dgm:cxn modelId="{8AA25298-1BBD-42AA-9A78-62CE8CCEAC11}" type="presParOf" srcId="{287D5FA8-3A3B-450A-BB58-FA90A562E475}" destId="{11EB3747-E0BC-48EB-AF86-ACE71949DD43}" srcOrd="0" destOrd="0" presId="urn:microsoft.com/office/officeart/2005/8/layout/process1"/>
    <dgm:cxn modelId="{AC6B9F09-26F6-41B0-A71D-055DCBC6917D}" type="presParOf" srcId="{287D5FA8-3A3B-450A-BB58-FA90A562E475}" destId="{F612A15F-C657-46BE-8099-BF14726CA217}" srcOrd="1" destOrd="0" presId="urn:microsoft.com/office/officeart/2005/8/layout/process1"/>
    <dgm:cxn modelId="{95F2722E-712B-4AEA-BD37-4EB69C454B69}" type="presParOf" srcId="{F612A15F-C657-46BE-8099-BF14726CA217}" destId="{16848071-3EBD-4037-BE9C-96A6AE0C14AF}" srcOrd="0" destOrd="0" presId="urn:microsoft.com/office/officeart/2005/8/layout/process1"/>
    <dgm:cxn modelId="{235AAE64-46CE-4A8F-84CD-43D56D54D96F}" type="presParOf" srcId="{287D5FA8-3A3B-450A-BB58-FA90A562E475}" destId="{77DB9872-AF31-489D-8043-7C969534A9BB}" srcOrd="2" destOrd="0" presId="urn:microsoft.com/office/officeart/2005/8/layout/process1"/>
    <dgm:cxn modelId="{BC203A59-05A9-4237-86FE-ABA7431D3656}" type="presParOf" srcId="{287D5FA8-3A3B-450A-BB58-FA90A562E475}" destId="{F330FA03-5479-484E-9F6A-304A8F5F7A67}" srcOrd="3" destOrd="0" presId="urn:microsoft.com/office/officeart/2005/8/layout/process1"/>
    <dgm:cxn modelId="{CE30D3A0-F8E0-4F9A-B58D-CCC71DCF71D9}" type="presParOf" srcId="{F330FA03-5479-484E-9F6A-304A8F5F7A67}" destId="{52A8389E-0DCE-45AC-8519-3F699B2138FB}" srcOrd="0" destOrd="0" presId="urn:microsoft.com/office/officeart/2005/8/layout/process1"/>
    <dgm:cxn modelId="{48E03006-7CAF-49FA-8406-3D472C1A0D4D}" type="presParOf" srcId="{287D5FA8-3A3B-450A-BB58-FA90A562E475}" destId="{558E1F2E-319F-4DA8-BF4D-2F35822D1A12}" srcOrd="4" destOrd="0" presId="urn:microsoft.com/office/officeart/2005/8/layout/process1"/>
    <dgm:cxn modelId="{B4DB6E6E-8474-4665-B1BC-276E0434DE94}" type="presParOf" srcId="{287D5FA8-3A3B-450A-BB58-FA90A562E475}" destId="{40BD4467-EDE9-4575-8138-9256161E59E7}" srcOrd="5" destOrd="0" presId="urn:microsoft.com/office/officeart/2005/8/layout/process1"/>
    <dgm:cxn modelId="{BA08D904-3CE0-4B38-B332-CE4BC96F0DB3}" type="presParOf" srcId="{40BD4467-EDE9-4575-8138-9256161E59E7}" destId="{A58BC531-359D-4C2B-959D-0812B03E3520}" srcOrd="0" destOrd="0" presId="urn:microsoft.com/office/officeart/2005/8/layout/process1"/>
    <dgm:cxn modelId="{ED60C872-1FF5-4908-843E-9D91EF984759}" type="presParOf" srcId="{287D5FA8-3A3B-450A-BB58-FA90A562E475}" destId="{ADB46A4D-A267-4EAC-B020-6E0324D96084}" srcOrd="6" destOrd="0" presId="urn:microsoft.com/office/officeart/2005/8/layout/process1"/>
    <dgm:cxn modelId="{8D0D1BDC-81ED-43F3-AD37-5D15DB9B2502}" type="presParOf" srcId="{287D5FA8-3A3B-450A-BB58-FA90A562E475}" destId="{16AE7038-D525-4899-88F4-DA240E6AB40D}" srcOrd="7" destOrd="0" presId="urn:microsoft.com/office/officeart/2005/8/layout/process1"/>
    <dgm:cxn modelId="{E408677D-BFA3-4D1B-A606-723E9D6D548D}" type="presParOf" srcId="{16AE7038-D525-4899-88F4-DA240E6AB40D}" destId="{0FA4A2E4-90B1-4B7A-AD37-7586F2DF66AD}" srcOrd="0" destOrd="0" presId="urn:microsoft.com/office/officeart/2005/8/layout/process1"/>
    <dgm:cxn modelId="{1F03A442-748C-4D6A-8F10-55ED53599951}" type="presParOf" srcId="{287D5FA8-3A3B-450A-BB58-FA90A562E475}" destId="{2D4DB36E-4BBC-479C-86C6-6E23661289AF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DA2EAB16-1C2E-4022-AC7C-BA79DDCC2A96}" type="doc">
      <dgm:prSet loTypeId="urn:microsoft.com/office/officeart/2005/8/layout/vList5" loCatId="list" qsTypeId="urn:microsoft.com/office/officeart/2005/8/quickstyle/simple1#12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11222BAF-FD0C-4DCD-A754-8BA80FF3BDE9}">
      <dgm:prSet phldrT="[Text]"/>
      <dgm:spPr/>
      <dgm:t>
        <a:bodyPr/>
        <a:lstStyle/>
        <a:p>
          <a:r>
            <a:rPr lang="en-US" dirty="0" smtClean="0"/>
            <a:t>Elaboration</a:t>
          </a:r>
          <a:endParaRPr lang="en-US" dirty="0"/>
        </a:p>
      </dgm:t>
    </dgm:pt>
    <dgm:pt modelId="{3FB8745F-70C9-4F14-AF79-CED0D8D35386}" type="parTrans" cxnId="{ED449648-75A1-496D-984F-ADD4533459B3}">
      <dgm:prSet/>
      <dgm:spPr/>
      <dgm:t>
        <a:bodyPr/>
        <a:lstStyle/>
        <a:p>
          <a:endParaRPr lang="en-US"/>
        </a:p>
      </dgm:t>
    </dgm:pt>
    <dgm:pt modelId="{7F924023-AC57-4D6B-B58A-EE66F81E4891}" type="sibTrans" cxnId="{ED449648-75A1-496D-984F-ADD4533459B3}">
      <dgm:prSet/>
      <dgm:spPr/>
      <dgm:t>
        <a:bodyPr/>
        <a:lstStyle/>
        <a:p>
          <a:endParaRPr lang="en-US"/>
        </a:p>
      </dgm:t>
    </dgm:pt>
    <dgm:pt modelId="{C0B346E6-58D8-4389-B072-B89152E09FC5}">
      <dgm:prSet phldrT="[Text]" custT="1"/>
      <dgm:spPr/>
      <dgm:t>
        <a:bodyPr/>
        <a:lstStyle/>
        <a:p>
          <a:r>
            <a:rPr lang="en-US" sz="2800" dirty="0" smtClean="0"/>
            <a:t>Tell me about why this change would be good for </a:t>
          </a:r>
          <a:r>
            <a:rPr lang="en-US" sz="2800" dirty="0" smtClean="0"/>
            <a:t>you.</a:t>
          </a:r>
          <a:endParaRPr lang="en-US" sz="2800" dirty="0"/>
        </a:p>
      </dgm:t>
    </dgm:pt>
    <dgm:pt modelId="{B5B99CA7-87C6-4E15-906B-56EE78DBD082}" type="parTrans" cxnId="{8B409E88-467B-4FAA-BCAF-C7FEE4AE0A98}">
      <dgm:prSet/>
      <dgm:spPr/>
      <dgm:t>
        <a:bodyPr/>
        <a:lstStyle/>
        <a:p>
          <a:endParaRPr lang="en-US"/>
        </a:p>
      </dgm:t>
    </dgm:pt>
    <dgm:pt modelId="{E0AFEEEF-FACB-4387-98C3-05649164B4B6}" type="sibTrans" cxnId="{8B409E88-467B-4FAA-BCAF-C7FEE4AE0A98}">
      <dgm:prSet/>
      <dgm:spPr/>
      <dgm:t>
        <a:bodyPr/>
        <a:lstStyle/>
        <a:p>
          <a:endParaRPr lang="en-US"/>
        </a:p>
      </dgm:t>
    </dgm:pt>
    <dgm:pt modelId="{FDB6D4E2-17B5-4273-B7B6-339DB0983DBB}">
      <dgm:prSet phldrT="[Text]"/>
      <dgm:spPr/>
      <dgm:t>
        <a:bodyPr/>
        <a:lstStyle/>
        <a:p>
          <a:r>
            <a:rPr lang="en-US" dirty="0" smtClean="0"/>
            <a:t>Evocative Questions</a:t>
          </a:r>
          <a:endParaRPr lang="en-US" dirty="0"/>
        </a:p>
      </dgm:t>
    </dgm:pt>
    <dgm:pt modelId="{4A575DEF-2D25-4DEA-8D72-1EEE7BE9AAB3}" type="parTrans" cxnId="{EB8A87FB-C940-4E64-8E83-9D0D543064D1}">
      <dgm:prSet/>
      <dgm:spPr/>
      <dgm:t>
        <a:bodyPr/>
        <a:lstStyle/>
        <a:p>
          <a:endParaRPr lang="en-US"/>
        </a:p>
      </dgm:t>
    </dgm:pt>
    <dgm:pt modelId="{A7E2CFC1-7E8A-44ED-80D3-4B44134E430A}" type="sibTrans" cxnId="{EB8A87FB-C940-4E64-8E83-9D0D543064D1}">
      <dgm:prSet/>
      <dgm:spPr/>
      <dgm:t>
        <a:bodyPr/>
        <a:lstStyle/>
        <a:p>
          <a:endParaRPr lang="en-US"/>
        </a:p>
      </dgm:t>
    </dgm:pt>
    <dgm:pt modelId="{1C9F2408-B23F-4CB6-96A5-07E33D4B4B12}">
      <dgm:prSet phldrT="[Text]" custT="1"/>
      <dgm:spPr/>
      <dgm:t>
        <a:bodyPr/>
        <a:lstStyle/>
        <a:p>
          <a:r>
            <a:rPr lang="en-US" sz="2200" dirty="0" smtClean="0"/>
            <a:t>What makes this change important to you?</a:t>
          </a:r>
          <a:endParaRPr lang="en-US" sz="2200" dirty="0"/>
        </a:p>
      </dgm:t>
    </dgm:pt>
    <dgm:pt modelId="{02653C9F-DEE9-4BC4-9BBD-AAD61FBDF84D}" type="parTrans" cxnId="{FE15EB07-B59E-4D08-935E-436F7C1B30DB}">
      <dgm:prSet/>
      <dgm:spPr/>
      <dgm:t>
        <a:bodyPr/>
        <a:lstStyle/>
        <a:p>
          <a:endParaRPr lang="en-US"/>
        </a:p>
      </dgm:t>
    </dgm:pt>
    <dgm:pt modelId="{088F7C11-64B4-4BA0-9252-021C063C15FD}" type="sibTrans" cxnId="{FE15EB07-B59E-4D08-935E-436F7C1B30DB}">
      <dgm:prSet/>
      <dgm:spPr/>
      <dgm:t>
        <a:bodyPr/>
        <a:lstStyle/>
        <a:p>
          <a:endParaRPr lang="en-US"/>
        </a:p>
      </dgm:t>
    </dgm:pt>
    <dgm:pt modelId="{13A9117A-EE8D-41CF-80B6-53514797333A}">
      <dgm:prSet phldrT="[Text]" custT="1"/>
      <dgm:spPr/>
      <dgm:t>
        <a:bodyPr/>
        <a:lstStyle/>
        <a:p>
          <a:r>
            <a:rPr lang="en-US" sz="2200" dirty="0" smtClean="0"/>
            <a:t>What might happen if you don’t make this change?</a:t>
          </a:r>
          <a:endParaRPr lang="en-US" sz="2200" dirty="0"/>
        </a:p>
      </dgm:t>
    </dgm:pt>
    <dgm:pt modelId="{2ACE504A-A88A-4EAD-9F9C-37F451887180}" type="parTrans" cxnId="{8DCC8302-A17B-4649-884C-5D4A5F6F0770}">
      <dgm:prSet/>
      <dgm:spPr/>
      <dgm:t>
        <a:bodyPr/>
        <a:lstStyle/>
        <a:p>
          <a:endParaRPr lang="en-US"/>
        </a:p>
      </dgm:t>
    </dgm:pt>
    <dgm:pt modelId="{22345791-C785-4F26-9EEB-7FB2EC44650F}" type="sibTrans" cxnId="{8DCC8302-A17B-4649-884C-5D4A5F6F0770}">
      <dgm:prSet/>
      <dgm:spPr/>
      <dgm:t>
        <a:bodyPr/>
        <a:lstStyle/>
        <a:p>
          <a:endParaRPr lang="en-US"/>
        </a:p>
      </dgm:t>
    </dgm:pt>
    <dgm:pt modelId="{83115A27-FA4F-4DA9-9B89-3A3DE149BBE2}">
      <dgm:prSet phldrT="[Text]"/>
      <dgm:spPr/>
      <dgm:t>
        <a:bodyPr/>
        <a:lstStyle/>
        <a:p>
          <a:r>
            <a:rPr lang="en-US" dirty="0" smtClean="0"/>
            <a:t>Scaling Rulers</a:t>
          </a:r>
          <a:endParaRPr lang="en-US" dirty="0"/>
        </a:p>
      </dgm:t>
    </dgm:pt>
    <dgm:pt modelId="{3507126B-772C-4E06-9DE5-28EE795E2FED}" type="parTrans" cxnId="{94F00E8C-637C-40D7-8D2E-27A7EB9D5FC8}">
      <dgm:prSet/>
      <dgm:spPr/>
      <dgm:t>
        <a:bodyPr/>
        <a:lstStyle/>
        <a:p>
          <a:endParaRPr lang="en-US"/>
        </a:p>
      </dgm:t>
    </dgm:pt>
    <dgm:pt modelId="{B4E27843-2F33-401F-AE86-CFE74903BC21}" type="sibTrans" cxnId="{94F00E8C-637C-40D7-8D2E-27A7EB9D5FC8}">
      <dgm:prSet/>
      <dgm:spPr/>
      <dgm:t>
        <a:bodyPr/>
        <a:lstStyle/>
        <a:p>
          <a:endParaRPr lang="en-US"/>
        </a:p>
      </dgm:t>
    </dgm:pt>
    <dgm:pt modelId="{3FC28C71-14DB-442B-83BE-FA4E5B52F18D}">
      <dgm:prSet phldrT="[Text]" custT="1"/>
      <dgm:spPr/>
      <dgm:t>
        <a:bodyPr/>
        <a:lstStyle/>
        <a:p>
          <a:r>
            <a:rPr lang="en-US" sz="2200" dirty="0" smtClean="0"/>
            <a:t>On a 0-10 scale, with 0 being not important at all, and 10 being extremely important, how important is it for you to make this change now?  What makes is an x and not a 0?</a:t>
          </a:r>
          <a:endParaRPr lang="en-US" sz="2200" dirty="0"/>
        </a:p>
      </dgm:t>
    </dgm:pt>
    <dgm:pt modelId="{C51C1A26-D1FC-4AA6-9735-EE7F2C30A4A0}" type="parTrans" cxnId="{0348AACE-8E96-4499-AEB7-14D53A282C73}">
      <dgm:prSet/>
      <dgm:spPr/>
      <dgm:t>
        <a:bodyPr/>
        <a:lstStyle/>
        <a:p>
          <a:endParaRPr lang="en-US"/>
        </a:p>
      </dgm:t>
    </dgm:pt>
    <dgm:pt modelId="{810AA8E3-734D-4C6F-A005-9649516D7949}" type="sibTrans" cxnId="{0348AACE-8E96-4499-AEB7-14D53A282C73}">
      <dgm:prSet/>
      <dgm:spPr/>
      <dgm:t>
        <a:bodyPr/>
        <a:lstStyle/>
        <a:p>
          <a:endParaRPr lang="en-US"/>
        </a:p>
      </dgm:t>
    </dgm:pt>
    <dgm:pt modelId="{A044D5B4-4BC9-4515-864C-D679F6C6F237}">
      <dgm:prSet phldrT="[Text]" custT="1"/>
      <dgm:spPr/>
      <dgm:t>
        <a:bodyPr/>
        <a:lstStyle/>
        <a:p>
          <a:r>
            <a:rPr lang="en-US" sz="2200" dirty="0" smtClean="0"/>
            <a:t>On a 0-10 scale, with 0 being not confident at all, and 10 being extremely confident, how confident are you to make this change now?  What makes it an X and not a 0?</a:t>
          </a:r>
          <a:endParaRPr lang="en-US" sz="2200" dirty="0"/>
        </a:p>
      </dgm:t>
    </dgm:pt>
    <dgm:pt modelId="{3109A70C-39F5-4B62-A719-1A3E6FEBA623}" type="parTrans" cxnId="{1EA893BC-C2C5-4848-9942-8BD819FACD73}">
      <dgm:prSet/>
      <dgm:spPr/>
      <dgm:t>
        <a:bodyPr/>
        <a:lstStyle/>
        <a:p>
          <a:endParaRPr lang="en-US"/>
        </a:p>
      </dgm:t>
    </dgm:pt>
    <dgm:pt modelId="{E8D37AA2-73E6-45D6-84D3-166228820BF4}" type="sibTrans" cxnId="{1EA893BC-C2C5-4848-9942-8BD819FACD73}">
      <dgm:prSet/>
      <dgm:spPr/>
      <dgm:t>
        <a:bodyPr/>
        <a:lstStyle/>
        <a:p>
          <a:endParaRPr lang="en-US"/>
        </a:p>
      </dgm:t>
    </dgm:pt>
    <dgm:pt modelId="{4F092A1A-7A31-4CA8-BC48-DC68CF6E50E9}" type="pres">
      <dgm:prSet presAssocID="{DA2EAB16-1C2E-4022-AC7C-BA79DDCC2A9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838C07E-9DE7-4E5A-B347-90610052F010}" type="pres">
      <dgm:prSet presAssocID="{11222BAF-FD0C-4DCD-A754-8BA80FF3BDE9}" presName="linNode" presStyleCnt="0"/>
      <dgm:spPr/>
      <dgm:t>
        <a:bodyPr/>
        <a:lstStyle/>
        <a:p>
          <a:endParaRPr lang="en-US"/>
        </a:p>
      </dgm:t>
    </dgm:pt>
    <dgm:pt modelId="{63CCF545-B3FA-4FB7-92C5-E149222C8BD0}" type="pres">
      <dgm:prSet presAssocID="{11222BAF-FD0C-4DCD-A754-8BA80FF3BDE9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60D2C3-D0DE-4936-B37F-97027EA20A1F}" type="pres">
      <dgm:prSet presAssocID="{11222BAF-FD0C-4DCD-A754-8BA80FF3BDE9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9B28D5-9962-48C4-B40B-A097BFC01C10}" type="pres">
      <dgm:prSet presAssocID="{7F924023-AC57-4D6B-B58A-EE66F81E4891}" presName="sp" presStyleCnt="0"/>
      <dgm:spPr/>
      <dgm:t>
        <a:bodyPr/>
        <a:lstStyle/>
        <a:p>
          <a:endParaRPr lang="en-US"/>
        </a:p>
      </dgm:t>
    </dgm:pt>
    <dgm:pt modelId="{0A454611-94BA-4E25-A20E-FE87B090C8C2}" type="pres">
      <dgm:prSet presAssocID="{FDB6D4E2-17B5-4273-B7B6-339DB0983DBB}" presName="linNode" presStyleCnt="0"/>
      <dgm:spPr/>
      <dgm:t>
        <a:bodyPr/>
        <a:lstStyle/>
        <a:p>
          <a:endParaRPr lang="en-US"/>
        </a:p>
      </dgm:t>
    </dgm:pt>
    <dgm:pt modelId="{A9A72688-D796-49BF-B85A-86C0E90F5A2F}" type="pres">
      <dgm:prSet presAssocID="{FDB6D4E2-17B5-4273-B7B6-339DB0983DBB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A1B701-AD60-4B52-9BC3-DE3DBCFF9B81}" type="pres">
      <dgm:prSet presAssocID="{FDB6D4E2-17B5-4273-B7B6-339DB0983DBB}" presName="descendantText" presStyleLbl="alignAccFollowNode1" presStyleIdx="1" presStyleCnt="3" custScaleY="1356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39E41D-3749-4291-83F6-DA969CEF3C76}" type="pres">
      <dgm:prSet presAssocID="{A7E2CFC1-7E8A-44ED-80D3-4B44134E430A}" presName="sp" presStyleCnt="0"/>
      <dgm:spPr/>
      <dgm:t>
        <a:bodyPr/>
        <a:lstStyle/>
        <a:p>
          <a:endParaRPr lang="en-US"/>
        </a:p>
      </dgm:t>
    </dgm:pt>
    <dgm:pt modelId="{ABE8DF07-EA6C-479B-83EC-03D30B1F2BC3}" type="pres">
      <dgm:prSet presAssocID="{83115A27-FA4F-4DA9-9B89-3A3DE149BBE2}" presName="linNode" presStyleCnt="0"/>
      <dgm:spPr/>
      <dgm:t>
        <a:bodyPr/>
        <a:lstStyle/>
        <a:p>
          <a:endParaRPr lang="en-US"/>
        </a:p>
      </dgm:t>
    </dgm:pt>
    <dgm:pt modelId="{34052730-BC7A-47C2-8365-5B979BCE359A}" type="pres">
      <dgm:prSet presAssocID="{83115A27-FA4F-4DA9-9B89-3A3DE149BBE2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844EC6-01C4-4B6F-8065-9A6D53ECE913}" type="pres">
      <dgm:prSet presAssocID="{83115A27-FA4F-4DA9-9B89-3A3DE149BBE2}" presName="descendantText" presStyleLbl="alignAccFollowNode1" presStyleIdx="2" presStyleCnt="3" custScaleX="128691" custScaleY="2728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348AACE-8E96-4499-AEB7-14D53A282C73}" srcId="{83115A27-FA4F-4DA9-9B89-3A3DE149BBE2}" destId="{3FC28C71-14DB-442B-83BE-FA4E5B52F18D}" srcOrd="0" destOrd="0" parTransId="{C51C1A26-D1FC-4AA6-9735-EE7F2C30A4A0}" sibTransId="{810AA8E3-734D-4C6F-A005-9649516D7949}"/>
    <dgm:cxn modelId="{9BAE213A-58CD-41C9-81E7-A3EDE5EDDAFE}" type="presOf" srcId="{C0B346E6-58D8-4389-B072-B89152E09FC5}" destId="{8B60D2C3-D0DE-4936-B37F-97027EA20A1F}" srcOrd="0" destOrd="0" presId="urn:microsoft.com/office/officeart/2005/8/layout/vList5"/>
    <dgm:cxn modelId="{054BC12F-8C4D-4980-90B3-265E52AEF2A5}" type="presOf" srcId="{A044D5B4-4BC9-4515-864C-D679F6C6F237}" destId="{37844EC6-01C4-4B6F-8065-9A6D53ECE913}" srcOrd="0" destOrd="1" presId="urn:microsoft.com/office/officeart/2005/8/layout/vList5"/>
    <dgm:cxn modelId="{8B1719B1-19D1-453F-800D-37268717BA4F}" type="presOf" srcId="{3FC28C71-14DB-442B-83BE-FA4E5B52F18D}" destId="{37844EC6-01C4-4B6F-8065-9A6D53ECE913}" srcOrd="0" destOrd="0" presId="urn:microsoft.com/office/officeart/2005/8/layout/vList5"/>
    <dgm:cxn modelId="{04CBE956-16B1-4B9C-B5E1-18ED897D114B}" type="presOf" srcId="{DA2EAB16-1C2E-4022-AC7C-BA79DDCC2A96}" destId="{4F092A1A-7A31-4CA8-BC48-DC68CF6E50E9}" srcOrd="0" destOrd="0" presId="urn:microsoft.com/office/officeart/2005/8/layout/vList5"/>
    <dgm:cxn modelId="{2D0871E2-B2EE-4A76-BA6D-81C4407787D5}" type="presOf" srcId="{11222BAF-FD0C-4DCD-A754-8BA80FF3BDE9}" destId="{63CCF545-B3FA-4FB7-92C5-E149222C8BD0}" srcOrd="0" destOrd="0" presId="urn:microsoft.com/office/officeart/2005/8/layout/vList5"/>
    <dgm:cxn modelId="{94F00E8C-637C-40D7-8D2E-27A7EB9D5FC8}" srcId="{DA2EAB16-1C2E-4022-AC7C-BA79DDCC2A96}" destId="{83115A27-FA4F-4DA9-9B89-3A3DE149BBE2}" srcOrd="2" destOrd="0" parTransId="{3507126B-772C-4E06-9DE5-28EE795E2FED}" sibTransId="{B4E27843-2F33-401F-AE86-CFE74903BC21}"/>
    <dgm:cxn modelId="{1EA893BC-C2C5-4848-9942-8BD819FACD73}" srcId="{83115A27-FA4F-4DA9-9B89-3A3DE149BBE2}" destId="{A044D5B4-4BC9-4515-864C-D679F6C6F237}" srcOrd="1" destOrd="0" parTransId="{3109A70C-39F5-4B62-A719-1A3E6FEBA623}" sibTransId="{E8D37AA2-73E6-45D6-84D3-166228820BF4}"/>
    <dgm:cxn modelId="{EB8A87FB-C940-4E64-8E83-9D0D543064D1}" srcId="{DA2EAB16-1C2E-4022-AC7C-BA79DDCC2A96}" destId="{FDB6D4E2-17B5-4273-B7B6-339DB0983DBB}" srcOrd="1" destOrd="0" parTransId="{4A575DEF-2D25-4DEA-8D72-1EEE7BE9AAB3}" sibTransId="{A7E2CFC1-7E8A-44ED-80D3-4B44134E430A}"/>
    <dgm:cxn modelId="{8DCC8302-A17B-4649-884C-5D4A5F6F0770}" srcId="{FDB6D4E2-17B5-4273-B7B6-339DB0983DBB}" destId="{13A9117A-EE8D-41CF-80B6-53514797333A}" srcOrd="1" destOrd="0" parTransId="{2ACE504A-A88A-4EAD-9F9C-37F451887180}" sibTransId="{22345791-C785-4F26-9EEB-7FB2EC44650F}"/>
    <dgm:cxn modelId="{137516BD-89A7-46CA-99C3-B3DAA352B34F}" type="presOf" srcId="{FDB6D4E2-17B5-4273-B7B6-339DB0983DBB}" destId="{A9A72688-D796-49BF-B85A-86C0E90F5A2F}" srcOrd="0" destOrd="0" presId="urn:microsoft.com/office/officeart/2005/8/layout/vList5"/>
    <dgm:cxn modelId="{42B001CC-EA7D-4041-B841-37300791EA4E}" type="presOf" srcId="{13A9117A-EE8D-41CF-80B6-53514797333A}" destId="{78A1B701-AD60-4B52-9BC3-DE3DBCFF9B81}" srcOrd="0" destOrd="1" presId="urn:microsoft.com/office/officeart/2005/8/layout/vList5"/>
    <dgm:cxn modelId="{9534E3E3-D84D-430D-A24A-1E0FB7FCFFFB}" type="presOf" srcId="{83115A27-FA4F-4DA9-9B89-3A3DE149BBE2}" destId="{34052730-BC7A-47C2-8365-5B979BCE359A}" srcOrd="0" destOrd="0" presId="urn:microsoft.com/office/officeart/2005/8/layout/vList5"/>
    <dgm:cxn modelId="{2B5A64DD-31C3-47E0-9B3F-756729EC75EC}" type="presOf" srcId="{1C9F2408-B23F-4CB6-96A5-07E33D4B4B12}" destId="{78A1B701-AD60-4B52-9BC3-DE3DBCFF9B81}" srcOrd="0" destOrd="0" presId="urn:microsoft.com/office/officeart/2005/8/layout/vList5"/>
    <dgm:cxn modelId="{8B409E88-467B-4FAA-BCAF-C7FEE4AE0A98}" srcId="{11222BAF-FD0C-4DCD-A754-8BA80FF3BDE9}" destId="{C0B346E6-58D8-4389-B072-B89152E09FC5}" srcOrd="0" destOrd="0" parTransId="{B5B99CA7-87C6-4E15-906B-56EE78DBD082}" sibTransId="{E0AFEEEF-FACB-4387-98C3-05649164B4B6}"/>
    <dgm:cxn modelId="{FE15EB07-B59E-4D08-935E-436F7C1B30DB}" srcId="{FDB6D4E2-17B5-4273-B7B6-339DB0983DBB}" destId="{1C9F2408-B23F-4CB6-96A5-07E33D4B4B12}" srcOrd="0" destOrd="0" parTransId="{02653C9F-DEE9-4BC4-9BBD-AAD61FBDF84D}" sibTransId="{088F7C11-64B4-4BA0-9252-021C063C15FD}"/>
    <dgm:cxn modelId="{ED449648-75A1-496D-984F-ADD4533459B3}" srcId="{DA2EAB16-1C2E-4022-AC7C-BA79DDCC2A96}" destId="{11222BAF-FD0C-4DCD-A754-8BA80FF3BDE9}" srcOrd="0" destOrd="0" parTransId="{3FB8745F-70C9-4F14-AF79-CED0D8D35386}" sibTransId="{7F924023-AC57-4D6B-B58A-EE66F81E4891}"/>
    <dgm:cxn modelId="{06183EE9-F78C-4611-A055-7E2C2D67BEF2}" type="presParOf" srcId="{4F092A1A-7A31-4CA8-BC48-DC68CF6E50E9}" destId="{4838C07E-9DE7-4E5A-B347-90610052F010}" srcOrd="0" destOrd="0" presId="urn:microsoft.com/office/officeart/2005/8/layout/vList5"/>
    <dgm:cxn modelId="{A0444FD2-726F-4F17-8FE6-1CF582A625CE}" type="presParOf" srcId="{4838C07E-9DE7-4E5A-B347-90610052F010}" destId="{63CCF545-B3FA-4FB7-92C5-E149222C8BD0}" srcOrd="0" destOrd="0" presId="urn:microsoft.com/office/officeart/2005/8/layout/vList5"/>
    <dgm:cxn modelId="{8D7DE46A-4384-40DD-ADE7-6BCDDC471C90}" type="presParOf" srcId="{4838C07E-9DE7-4E5A-B347-90610052F010}" destId="{8B60D2C3-D0DE-4936-B37F-97027EA20A1F}" srcOrd="1" destOrd="0" presId="urn:microsoft.com/office/officeart/2005/8/layout/vList5"/>
    <dgm:cxn modelId="{79C8418B-C607-458C-A753-BCCB4C2EA18E}" type="presParOf" srcId="{4F092A1A-7A31-4CA8-BC48-DC68CF6E50E9}" destId="{FA9B28D5-9962-48C4-B40B-A097BFC01C10}" srcOrd="1" destOrd="0" presId="urn:microsoft.com/office/officeart/2005/8/layout/vList5"/>
    <dgm:cxn modelId="{9D3F5417-0957-4E27-A8F9-CC3D4A6B66BA}" type="presParOf" srcId="{4F092A1A-7A31-4CA8-BC48-DC68CF6E50E9}" destId="{0A454611-94BA-4E25-A20E-FE87B090C8C2}" srcOrd="2" destOrd="0" presId="urn:microsoft.com/office/officeart/2005/8/layout/vList5"/>
    <dgm:cxn modelId="{2EC0CF78-9661-44D5-A1A1-6B9B714D8F67}" type="presParOf" srcId="{0A454611-94BA-4E25-A20E-FE87B090C8C2}" destId="{A9A72688-D796-49BF-B85A-86C0E90F5A2F}" srcOrd="0" destOrd="0" presId="urn:microsoft.com/office/officeart/2005/8/layout/vList5"/>
    <dgm:cxn modelId="{C489E996-E3F8-42AC-B795-B9236E6A9A8E}" type="presParOf" srcId="{0A454611-94BA-4E25-A20E-FE87B090C8C2}" destId="{78A1B701-AD60-4B52-9BC3-DE3DBCFF9B81}" srcOrd="1" destOrd="0" presId="urn:microsoft.com/office/officeart/2005/8/layout/vList5"/>
    <dgm:cxn modelId="{E0AEBA68-04B0-4BAF-A95E-9D497BF7528E}" type="presParOf" srcId="{4F092A1A-7A31-4CA8-BC48-DC68CF6E50E9}" destId="{3639E41D-3749-4291-83F6-DA969CEF3C76}" srcOrd="3" destOrd="0" presId="urn:microsoft.com/office/officeart/2005/8/layout/vList5"/>
    <dgm:cxn modelId="{3F8F4722-9FD3-4030-80DE-545FB8D0F7A2}" type="presParOf" srcId="{4F092A1A-7A31-4CA8-BC48-DC68CF6E50E9}" destId="{ABE8DF07-EA6C-479B-83EC-03D30B1F2BC3}" srcOrd="4" destOrd="0" presId="urn:microsoft.com/office/officeart/2005/8/layout/vList5"/>
    <dgm:cxn modelId="{A12A4D49-DAE9-4133-8FF8-85F12F2B9963}" type="presParOf" srcId="{ABE8DF07-EA6C-479B-83EC-03D30B1F2BC3}" destId="{34052730-BC7A-47C2-8365-5B979BCE359A}" srcOrd="0" destOrd="0" presId="urn:microsoft.com/office/officeart/2005/8/layout/vList5"/>
    <dgm:cxn modelId="{50DAB09B-99F7-467C-A56D-331B4F1ADD56}" type="presParOf" srcId="{ABE8DF07-EA6C-479B-83EC-03D30B1F2BC3}" destId="{37844EC6-01C4-4B6F-8065-9A6D53ECE91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71AEAAF5-13CE-4E29-9F03-E36A9FAD83C0}" type="doc">
      <dgm:prSet loTypeId="urn:microsoft.com/office/officeart/2005/8/layout/vList5" loCatId="list" qsTypeId="urn:microsoft.com/office/officeart/2005/8/quickstyle/simple1#13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BAA45856-A706-42A7-ABB2-CA8E3CED4C4D}">
      <dgm:prSet phldrT="[Text]"/>
      <dgm:spPr/>
      <dgm:t>
        <a:bodyPr/>
        <a:lstStyle/>
        <a:p>
          <a:r>
            <a:rPr lang="en-US" dirty="0" smtClean="0"/>
            <a:t>Reflect</a:t>
          </a:r>
          <a:endParaRPr lang="en-US" dirty="0"/>
        </a:p>
      </dgm:t>
    </dgm:pt>
    <dgm:pt modelId="{CEF8EA93-CE5B-450A-8AC3-0EFA73173089}" type="parTrans" cxnId="{A5BFA149-9B46-4B86-8199-0179C8F09EE0}">
      <dgm:prSet/>
      <dgm:spPr/>
      <dgm:t>
        <a:bodyPr/>
        <a:lstStyle/>
        <a:p>
          <a:endParaRPr lang="en-US"/>
        </a:p>
      </dgm:t>
    </dgm:pt>
    <dgm:pt modelId="{82ED7D37-959D-4399-B83A-4D66843B9FB3}" type="sibTrans" cxnId="{A5BFA149-9B46-4B86-8199-0179C8F09EE0}">
      <dgm:prSet/>
      <dgm:spPr/>
      <dgm:t>
        <a:bodyPr/>
        <a:lstStyle/>
        <a:p>
          <a:endParaRPr lang="en-US"/>
        </a:p>
      </dgm:t>
    </dgm:pt>
    <dgm:pt modelId="{FB7E9662-B640-4D94-B25E-DBC680269D51}">
      <dgm:prSet phldrT="[Text]"/>
      <dgm:spPr/>
      <dgm:t>
        <a:bodyPr/>
        <a:lstStyle/>
        <a:p>
          <a:r>
            <a:rPr lang="en-US" dirty="0" smtClean="0"/>
            <a:t>You think…</a:t>
          </a:r>
          <a:endParaRPr lang="en-US" dirty="0"/>
        </a:p>
      </dgm:t>
    </dgm:pt>
    <dgm:pt modelId="{17149857-CD44-4633-990F-5370D45F56BD}" type="parTrans" cxnId="{12D84B47-1A36-48F0-99F9-9D299362E2EF}">
      <dgm:prSet/>
      <dgm:spPr/>
      <dgm:t>
        <a:bodyPr/>
        <a:lstStyle/>
        <a:p>
          <a:endParaRPr lang="en-US"/>
        </a:p>
      </dgm:t>
    </dgm:pt>
    <dgm:pt modelId="{CB5D52AC-75DD-4806-BE80-891DA98AB770}" type="sibTrans" cxnId="{12D84B47-1A36-48F0-99F9-9D299362E2EF}">
      <dgm:prSet/>
      <dgm:spPr/>
      <dgm:t>
        <a:bodyPr/>
        <a:lstStyle/>
        <a:p>
          <a:endParaRPr lang="en-US"/>
        </a:p>
      </dgm:t>
    </dgm:pt>
    <dgm:pt modelId="{C98EC307-80B8-40A6-9E11-7771551BDA88}">
      <dgm:prSet phldrT="[Text]"/>
      <dgm:spPr/>
      <dgm:t>
        <a:bodyPr/>
        <a:lstStyle/>
        <a:p>
          <a:r>
            <a:rPr lang="en-US" dirty="0" smtClean="0"/>
            <a:t>You feel…</a:t>
          </a:r>
          <a:endParaRPr lang="en-US" dirty="0"/>
        </a:p>
      </dgm:t>
    </dgm:pt>
    <dgm:pt modelId="{7A09F4D3-B314-4B0C-AA1F-CD2790185EB2}" type="parTrans" cxnId="{8BE4ED28-89B5-498F-AA16-C4C6D2B00A7E}">
      <dgm:prSet/>
      <dgm:spPr/>
      <dgm:t>
        <a:bodyPr/>
        <a:lstStyle/>
        <a:p>
          <a:endParaRPr lang="en-US"/>
        </a:p>
      </dgm:t>
    </dgm:pt>
    <dgm:pt modelId="{C169AAF6-57C3-4DFC-B0BC-69067F1241D4}" type="sibTrans" cxnId="{8BE4ED28-89B5-498F-AA16-C4C6D2B00A7E}">
      <dgm:prSet/>
      <dgm:spPr/>
      <dgm:t>
        <a:bodyPr/>
        <a:lstStyle/>
        <a:p>
          <a:endParaRPr lang="en-US"/>
        </a:p>
      </dgm:t>
    </dgm:pt>
    <dgm:pt modelId="{D1259D89-12AC-44D8-9C93-E67687FD5205}">
      <dgm:prSet phldrT="[Text]"/>
      <dgm:spPr/>
      <dgm:t>
        <a:bodyPr/>
        <a:lstStyle/>
        <a:p>
          <a:r>
            <a:rPr lang="en-US" dirty="0" smtClean="0"/>
            <a:t>Key Questions</a:t>
          </a:r>
          <a:endParaRPr lang="en-US" dirty="0"/>
        </a:p>
      </dgm:t>
    </dgm:pt>
    <dgm:pt modelId="{D5660C6D-0399-4D69-8D7B-6BF3F13BF569}" type="parTrans" cxnId="{D6C26589-6C9D-443B-BEEB-49579AF9A6F9}">
      <dgm:prSet/>
      <dgm:spPr/>
      <dgm:t>
        <a:bodyPr/>
        <a:lstStyle/>
        <a:p>
          <a:endParaRPr lang="en-US"/>
        </a:p>
      </dgm:t>
    </dgm:pt>
    <dgm:pt modelId="{F9B2D007-EE42-4F9B-94DF-1D5A90359668}" type="sibTrans" cxnId="{D6C26589-6C9D-443B-BEEB-49579AF9A6F9}">
      <dgm:prSet/>
      <dgm:spPr/>
      <dgm:t>
        <a:bodyPr/>
        <a:lstStyle/>
        <a:p>
          <a:endParaRPr lang="en-US"/>
        </a:p>
      </dgm:t>
    </dgm:pt>
    <dgm:pt modelId="{F85441E2-0C10-4567-BE62-CB96AAA2896C}">
      <dgm:prSet phldrT="[Text]"/>
      <dgm:spPr/>
      <dgm:t>
        <a:bodyPr/>
        <a:lstStyle/>
        <a:p>
          <a:r>
            <a:rPr lang="en-US" dirty="0" smtClean="0"/>
            <a:t>What’s the next step?</a:t>
          </a:r>
          <a:endParaRPr lang="en-US" dirty="0"/>
        </a:p>
      </dgm:t>
    </dgm:pt>
    <dgm:pt modelId="{0508842E-CB9A-48E7-9C50-CC693CBB801E}" type="parTrans" cxnId="{AAD42C46-7FA3-4FA0-AF1E-24D337F11AB0}">
      <dgm:prSet/>
      <dgm:spPr/>
      <dgm:t>
        <a:bodyPr/>
        <a:lstStyle/>
        <a:p>
          <a:endParaRPr lang="en-US"/>
        </a:p>
      </dgm:t>
    </dgm:pt>
    <dgm:pt modelId="{AA040C4C-D290-460C-974A-7512AF9699B1}" type="sibTrans" cxnId="{AAD42C46-7FA3-4FA0-AF1E-24D337F11AB0}">
      <dgm:prSet/>
      <dgm:spPr/>
      <dgm:t>
        <a:bodyPr/>
        <a:lstStyle/>
        <a:p>
          <a:endParaRPr lang="en-US"/>
        </a:p>
      </dgm:t>
    </dgm:pt>
    <dgm:pt modelId="{4C9F6108-5907-4A1D-8C0C-FA5EE94BD14C}">
      <dgm:prSet phldrT="[Text]"/>
      <dgm:spPr/>
      <dgm:t>
        <a:bodyPr/>
        <a:lstStyle/>
        <a:p>
          <a:r>
            <a:rPr lang="en-US" dirty="0" smtClean="0"/>
            <a:t>Where does this leave you?</a:t>
          </a:r>
          <a:endParaRPr lang="en-US" dirty="0"/>
        </a:p>
      </dgm:t>
    </dgm:pt>
    <dgm:pt modelId="{AD07E69C-0562-41C5-B605-42B5949DB145}" type="parTrans" cxnId="{3AADB31A-51AF-478F-B7AF-53523F913E2B}">
      <dgm:prSet/>
      <dgm:spPr/>
      <dgm:t>
        <a:bodyPr/>
        <a:lstStyle/>
        <a:p>
          <a:endParaRPr lang="en-US"/>
        </a:p>
      </dgm:t>
    </dgm:pt>
    <dgm:pt modelId="{3FF2D7B8-9D83-4697-906B-D9C91723137D}" type="sibTrans" cxnId="{3AADB31A-51AF-478F-B7AF-53523F913E2B}">
      <dgm:prSet/>
      <dgm:spPr/>
      <dgm:t>
        <a:bodyPr/>
        <a:lstStyle/>
        <a:p>
          <a:endParaRPr lang="en-US"/>
        </a:p>
      </dgm:t>
    </dgm:pt>
    <dgm:pt modelId="{AC4A1B08-7ECA-4314-BBC4-F16DF107BB2F}">
      <dgm:prSet phldrT="[Text]"/>
      <dgm:spPr/>
      <dgm:t>
        <a:bodyPr/>
        <a:lstStyle/>
        <a:p>
          <a:r>
            <a:rPr lang="en-US" dirty="0" smtClean="0"/>
            <a:t>You are…</a:t>
          </a:r>
          <a:endParaRPr lang="en-US" dirty="0"/>
        </a:p>
      </dgm:t>
    </dgm:pt>
    <dgm:pt modelId="{64CC1944-B3C2-484E-85E7-B940FF98E65E}" type="parTrans" cxnId="{512EC8E5-524F-493E-AC03-D4EE7EFB133C}">
      <dgm:prSet/>
      <dgm:spPr/>
      <dgm:t>
        <a:bodyPr/>
        <a:lstStyle/>
        <a:p>
          <a:endParaRPr lang="en-US"/>
        </a:p>
      </dgm:t>
    </dgm:pt>
    <dgm:pt modelId="{4251474C-D99E-4894-B6BE-627A8581E760}" type="sibTrans" cxnId="{512EC8E5-524F-493E-AC03-D4EE7EFB133C}">
      <dgm:prSet/>
      <dgm:spPr/>
      <dgm:t>
        <a:bodyPr/>
        <a:lstStyle/>
        <a:p>
          <a:endParaRPr lang="en-US"/>
        </a:p>
      </dgm:t>
    </dgm:pt>
    <dgm:pt modelId="{114185B3-5BE9-49EC-94C4-B07345931916}">
      <dgm:prSet phldrT="[Text]"/>
      <dgm:spPr/>
      <dgm:t>
        <a:bodyPr/>
        <a:lstStyle/>
        <a:p>
          <a:r>
            <a:rPr lang="en-US" dirty="0" smtClean="0"/>
            <a:t>What do you make of this?</a:t>
          </a:r>
          <a:endParaRPr lang="en-US" dirty="0"/>
        </a:p>
      </dgm:t>
    </dgm:pt>
    <dgm:pt modelId="{D59F9150-B0A0-4FD4-A25F-DCC2B0C46F11}" type="parTrans" cxnId="{942B9219-4DF3-4D35-820A-511A6BDFC181}">
      <dgm:prSet/>
      <dgm:spPr/>
      <dgm:t>
        <a:bodyPr/>
        <a:lstStyle/>
        <a:p>
          <a:endParaRPr lang="en-US"/>
        </a:p>
      </dgm:t>
    </dgm:pt>
    <dgm:pt modelId="{5640E9BA-4F24-432F-8C03-8FDA79DFEF29}" type="sibTrans" cxnId="{942B9219-4DF3-4D35-820A-511A6BDFC181}">
      <dgm:prSet/>
      <dgm:spPr/>
      <dgm:t>
        <a:bodyPr/>
        <a:lstStyle/>
        <a:p>
          <a:endParaRPr lang="en-US"/>
        </a:p>
      </dgm:t>
    </dgm:pt>
    <dgm:pt modelId="{A2AEF170-F189-4404-9A4A-E82774982F7A}" type="pres">
      <dgm:prSet presAssocID="{71AEAAF5-13CE-4E29-9F03-E36A9FAD83C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519F6F2-5E88-4567-9AAD-36C5A584614D}" type="pres">
      <dgm:prSet presAssocID="{BAA45856-A706-42A7-ABB2-CA8E3CED4C4D}" presName="linNode" presStyleCnt="0"/>
      <dgm:spPr/>
      <dgm:t>
        <a:bodyPr/>
        <a:lstStyle/>
        <a:p>
          <a:endParaRPr lang="en-US"/>
        </a:p>
      </dgm:t>
    </dgm:pt>
    <dgm:pt modelId="{47D68F4F-DF62-4761-A120-1DF9937DCD64}" type="pres">
      <dgm:prSet presAssocID="{BAA45856-A706-42A7-ABB2-CA8E3CED4C4D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73D2BE-8964-4DA6-A78A-DF1903D28C53}" type="pres">
      <dgm:prSet presAssocID="{BAA45856-A706-42A7-ABB2-CA8E3CED4C4D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FFA230-6279-443F-B10E-1B32372A2D40}" type="pres">
      <dgm:prSet presAssocID="{82ED7D37-959D-4399-B83A-4D66843B9FB3}" presName="sp" presStyleCnt="0"/>
      <dgm:spPr/>
      <dgm:t>
        <a:bodyPr/>
        <a:lstStyle/>
        <a:p>
          <a:endParaRPr lang="en-US"/>
        </a:p>
      </dgm:t>
    </dgm:pt>
    <dgm:pt modelId="{C0BD553E-A827-4AE4-8651-D2E73A6D68AF}" type="pres">
      <dgm:prSet presAssocID="{D1259D89-12AC-44D8-9C93-E67687FD5205}" presName="linNode" presStyleCnt="0"/>
      <dgm:spPr/>
      <dgm:t>
        <a:bodyPr/>
        <a:lstStyle/>
        <a:p>
          <a:endParaRPr lang="en-US"/>
        </a:p>
      </dgm:t>
    </dgm:pt>
    <dgm:pt modelId="{E6E27DDC-CDE1-418F-A0CD-CB4B4EC90EBD}" type="pres">
      <dgm:prSet presAssocID="{D1259D89-12AC-44D8-9C93-E67687FD5205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E7C308-19BA-44B9-8DDA-46C55FF1A5A5}" type="pres">
      <dgm:prSet presAssocID="{D1259D89-12AC-44D8-9C93-E67687FD5205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BE4ED28-89B5-498F-AA16-C4C6D2B00A7E}" srcId="{BAA45856-A706-42A7-ABB2-CA8E3CED4C4D}" destId="{C98EC307-80B8-40A6-9E11-7771551BDA88}" srcOrd="1" destOrd="0" parTransId="{7A09F4D3-B314-4B0C-AA1F-CD2790185EB2}" sibTransId="{C169AAF6-57C3-4DFC-B0BC-69067F1241D4}"/>
    <dgm:cxn modelId="{12D84B47-1A36-48F0-99F9-9D299362E2EF}" srcId="{BAA45856-A706-42A7-ABB2-CA8E3CED4C4D}" destId="{FB7E9662-B640-4D94-B25E-DBC680269D51}" srcOrd="0" destOrd="0" parTransId="{17149857-CD44-4633-990F-5370D45F56BD}" sibTransId="{CB5D52AC-75DD-4806-BE80-891DA98AB770}"/>
    <dgm:cxn modelId="{F0DDB828-56F5-452B-A06F-99D4ED6F36C1}" type="presOf" srcId="{114185B3-5BE9-49EC-94C4-B07345931916}" destId="{D2E7C308-19BA-44B9-8DDA-46C55FF1A5A5}" srcOrd="0" destOrd="2" presId="urn:microsoft.com/office/officeart/2005/8/layout/vList5"/>
    <dgm:cxn modelId="{C436DCD4-3598-4B49-8F9A-919CE6D06B87}" type="presOf" srcId="{4C9F6108-5907-4A1D-8C0C-FA5EE94BD14C}" destId="{D2E7C308-19BA-44B9-8DDA-46C55FF1A5A5}" srcOrd="0" destOrd="1" presId="urn:microsoft.com/office/officeart/2005/8/layout/vList5"/>
    <dgm:cxn modelId="{BFBF59F7-5043-4CDF-9C2B-49C0464DC563}" type="presOf" srcId="{71AEAAF5-13CE-4E29-9F03-E36A9FAD83C0}" destId="{A2AEF170-F189-4404-9A4A-E82774982F7A}" srcOrd="0" destOrd="0" presId="urn:microsoft.com/office/officeart/2005/8/layout/vList5"/>
    <dgm:cxn modelId="{AA0F2E88-CD9D-4D41-9581-60893ECD520F}" type="presOf" srcId="{BAA45856-A706-42A7-ABB2-CA8E3CED4C4D}" destId="{47D68F4F-DF62-4761-A120-1DF9937DCD64}" srcOrd="0" destOrd="0" presId="urn:microsoft.com/office/officeart/2005/8/layout/vList5"/>
    <dgm:cxn modelId="{D6C26589-6C9D-443B-BEEB-49579AF9A6F9}" srcId="{71AEAAF5-13CE-4E29-9F03-E36A9FAD83C0}" destId="{D1259D89-12AC-44D8-9C93-E67687FD5205}" srcOrd="1" destOrd="0" parTransId="{D5660C6D-0399-4D69-8D7B-6BF3F13BF569}" sibTransId="{F9B2D007-EE42-4F9B-94DF-1D5A90359668}"/>
    <dgm:cxn modelId="{A5BFA149-9B46-4B86-8199-0179C8F09EE0}" srcId="{71AEAAF5-13CE-4E29-9F03-E36A9FAD83C0}" destId="{BAA45856-A706-42A7-ABB2-CA8E3CED4C4D}" srcOrd="0" destOrd="0" parTransId="{CEF8EA93-CE5B-450A-8AC3-0EFA73173089}" sibTransId="{82ED7D37-959D-4399-B83A-4D66843B9FB3}"/>
    <dgm:cxn modelId="{A0003151-1D51-417E-966E-128ECBFD1069}" type="presOf" srcId="{AC4A1B08-7ECA-4314-BBC4-F16DF107BB2F}" destId="{C573D2BE-8964-4DA6-A78A-DF1903D28C53}" srcOrd="0" destOrd="2" presId="urn:microsoft.com/office/officeart/2005/8/layout/vList5"/>
    <dgm:cxn modelId="{514C52EA-59B1-41ED-9658-16A9C303CB62}" type="presOf" srcId="{F85441E2-0C10-4567-BE62-CB96AAA2896C}" destId="{D2E7C308-19BA-44B9-8DDA-46C55FF1A5A5}" srcOrd="0" destOrd="0" presId="urn:microsoft.com/office/officeart/2005/8/layout/vList5"/>
    <dgm:cxn modelId="{512EC8E5-524F-493E-AC03-D4EE7EFB133C}" srcId="{BAA45856-A706-42A7-ABB2-CA8E3CED4C4D}" destId="{AC4A1B08-7ECA-4314-BBC4-F16DF107BB2F}" srcOrd="2" destOrd="0" parTransId="{64CC1944-B3C2-484E-85E7-B940FF98E65E}" sibTransId="{4251474C-D99E-4894-B6BE-627A8581E760}"/>
    <dgm:cxn modelId="{5BF43E62-4039-4CB0-B71E-884C8134AD13}" type="presOf" srcId="{C98EC307-80B8-40A6-9E11-7771551BDA88}" destId="{C573D2BE-8964-4DA6-A78A-DF1903D28C53}" srcOrd="0" destOrd="1" presId="urn:microsoft.com/office/officeart/2005/8/layout/vList5"/>
    <dgm:cxn modelId="{AAD42C46-7FA3-4FA0-AF1E-24D337F11AB0}" srcId="{D1259D89-12AC-44D8-9C93-E67687FD5205}" destId="{F85441E2-0C10-4567-BE62-CB96AAA2896C}" srcOrd="0" destOrd="0" parTransId="{0508842E-CB9A-48E7-9C50-CC693CBB801E}" sibTransId="{AA040C4C-D290-460C-974A-7512AF9699B1}"/>
    <dgm:cxn modelId="{51FC8E94-81DC-447F-8002-A2D3C53765DA}" type="presOf" srcId="{D1259D89-12AC-44D8-9C93-E67687FD5205}" destId="{E6E27DDC-CDE1-418F-A0CD-CB4B4EC90EBD}" srcOrd="0" destOrd="0" presId="urn:microsoft.com/office/officeart/2005/8/layout/vList5"/>
    <dgm:cxn modelId="{942B9219-4DF3-4D35-820A-511A6BDFC181}" srcId="{D1259D89-12AC-44D8-9C93-E67687FD5205}" destId="{114185B3-5BE9-49EC-94C4-B07345931916}" srcOrd="2" destOrd="0" parTransId="{D59F9150-B0A0-4FD4-A25F-DCC2B0C46F11}" sibTransId="{5640E9BA-4F24-432F-8C03-8FDA79DFEF29}"/>
    <dgm:cxn modelId="{3AADB31A-51AF-478F-B7AF-53523F913E2B}" srcId="{D1259D89-12AC-44D8-9C93-E67687FD5205}" destId="{4C9F6108-5907-4A1D-8C0C-FA5EE94BD14C}" srcOrd="1" destOrd="0" parTransId="{AD07E69C-0562-41C5-B605-42B5949DB145}" sibTransId="{3FF2D7B8-9D83-4697-906B-D9C91723137D}"/>
    <dgm:cxn modelId="{7AD4BF7D-DB29-41B0-BD71-29A9D65C24F4}" type="presOf" srcId="{FB7E9662-B640-4D94-B25E-DBC680269D51}" destId="{C573D2BE-8964-4DA6-A78A-DF1903D28C53}" srcOrd="0" destOrd="0" presId="urn:microsoft.com/office/officeart/2005/8/layout/vList5"/>
    <dgm:cxn modelId="{F21A149B-7765-4D6A-82F8-55C2C210D328}" type="presParOf" srcId="{A2AEF170-F189-4404-9A4A-E82774982F7A}" destId="{9519F6F2-5E88-4567-9AAD-36C5A584614D}" srcOrd="0" destOrd="0" presId="urn:microsoft.com/office/officeart/2005/8/layout/vList5"/>
    <dgm:cxn modelId="{0AC015C1-2330-43C9-B2A5-B120C4787F5F}" type="presParOf" srcId="{9519F6F2-5E88-4567-9AAD-36C5A584614D}" destId="{47D68F4F-DF62-4761-A120-1DF9937DCD64}" srcOrd="0" destOrd="0" presId="urn:microsoft.com/office/officeart/2005/8/layout/vList5"/>
    <dgm:cxn modelId="{5FFDBA4B-E9C0-47A0-B1A6-407DE3F27756}" type="presParOf" srcId="{9519F6F2-5E88-4567-9AAD-36C5A584614D}" destId="{C573D2BE-8964-4DA6-A78A-DF1903D28C53}" srcOrd="1" destOrd="0" presId="urn:microsoft.com/office/officeart/2005/8/layout/vList5"/>
    <dgm:cxn modelId="{7D317573-3ABA-44D4-BB42-57DC2F8F2F14}" type="presParOf" srcId="{A2AEF170-F189-4404-9A4A-E82774982F7A}" destId="{0CFFA230-6279-443F-B10E-1B32372A2D40}" srcOrd="1" destOrd="0" presId="urn:microsoft.com/office/officeart/2005/8/layout/vList5"/>
    <dgm:cxn modelId="{AFABA61A-4A54-41E5-A823-FD6D1204BF47}" type="presParOf" srcId="{A2AEF170-F189-4404-9A4A-E82774982F7A}" destId="{C0BD553E-A827-4AE4-8651-D2E73A6D68AF}" srcOrd="2" destOrd="0" presId="urn:microsoft.com/office/officeart/2005/8/layout/vList5"/>
    <dgm:cxn modelId="{D1767FC3-1032-4E9B-BF1E-A190FC98D701}" type="presParOf" srcId="{C0BD553E-A827-4AE4-8651-D2E73A6D68AF}" destId="{E6E27DDC-CDE1-418F-A0CD-CB4B4EC90EBD}" srcOrd="0" destOrd="0" presId="urn:microsoft.com/office/officeart/2005/8/layout/vList5"/>
    <dgm:cxn modelId="{F1C04110-F794-4098-917F-3412FFB78983}" type="presParOf" srcId="{C0BD553E-A827-4AE4-8651-D2E73A6D68AF}" destId="{D2E7C308-19BA-44B9-8DDA-46C55FF1A5A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F7EDC5A7-BA1B-4914-8FC6-EA7EEAB6B745}" type="doc">
      <dgm:prSet loTypeId="urn:microsoft.com/office/officeart/2005/8/layout/venn3" loCatId="relationship" qsTypeId="urn:microsoft.com/office/officeart/2005/8/quickstyle/simple1#14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0BEA9C2C-A66F-4EDE-AFA2-B83F84927540}">
      <dgm:prSet phldrT="[Text]"/>
      <dgm:spPr/>
      <dgm:t>
        <a:bodyPr/>
        <a:lstStyle/>
        <a:p>
          <a:r>
            <a:rPr lang="en-US" dirty="0" smtClean="0"/>
            <a:t>Engage</a:t>
          </a:r>
          <a:endParaRPr lang="en-US" dirty="0"/>
        </a:p>
      </dgm:t>
    </dgm:pt>
    <dgm:pt modelId="{C7307ECB-879F-473B-B4F0-5A6E92067587}" type="parTrans" cxnId="{AB3B4B69-B433-43D0-8A14-A418662C1907}">
      <dgm:prSet/>
      <dgm:spPr/>
      <dgm:t>
        <a:bodyPr/>
        <a:lstStyle/>
        <a:p>
          <a:endParaRPr lang="en-US"/>
        </a:p>
      </dgm:t>
    </dgm:pt>
    <dgm:pt modelId="{E4475CAF-7A81-4FE7-A4C5-4BFEBE490254}" type="sibTrans" cxnId="{AB3B4B69-B433-43D0-8A14-A418662C1907}">
      <dgm:prSet/>
      <dgm:spPr/>
      <dgm:t>
        <a:bodyPr/>
        <a:lstStyle/>
        <a:p>
          <a:endParaRPr lang="en-US"/>
        </a:p>
      </dgm:t>
    </dgm:pt>
    <dgm:pt modelId="{D7E12652-D722-431F-B970-50196BA901ED}">
      <dgm:prSet phldrT="[Text]"/>
      <dgm:spPr/>
      <dgm:t>
        <a:bodyPr/>
        <a:lstStyle/>
        <a:p>
          <a:r>
            <a:rPr lang="en-US" dirty="0" smtClean="0"/>
            <a:t>Focus</a:t>
          </a:r>
          <a:endParaRPr lang="en-US" dirty="0"/>
        </a:p>
      </dgm:t>
    </dgm:pt>
    <dgm:pt modelId="{2D65B498-942E-4743-A578-79BFA05FFCCB}" type="parTrans" cxnId="{9E87469D-C608-427F-87FE-AEC80AB72B9F}">
      <dgm:prSet/>
      <dgm:spPr/>
      <dgm:t>
        <a:bodyPr/>
        <a:lstStyle/>
        <a:p>
          <a:endParaRPr lang="en-US"/>
        </a:p>
      </dgm:t>
    </dgm:pt>
    <dgm:pt modelId="{43150B44-E57C-406C-9103-D9DF9A3BCEB6}" type="sibTrans" cxnId="{9E87469D-C608-427F-87FE-AEC80AB72B9F}">
      <dgm:prSet/>
      <dgm:spPr/>
      <dgm:t>
        <a:bodyPr/>
        <a:lstStyle/>
        <a:p>
          <a:endParaRPr lang="en-US"/>
        </a:p>
      </dgm:t>
    </dgm:pt>
    <dgm:pt modelId="{B2C35A09-1B5B-44E1-B7E6-53E10AA7AD8A}">
      <dgm:prSet phldrT="[Text]"/>
      <dgm:spPr/>
      <dgm:t>
        <a:bodyPr/>
        <a:lstStyle/>
        <a:p>
          <a:r>
            <a:rPr lang="en-US" dirty="0" smtClean="0"/>
            <a:t>Evoke</a:t>
          </a:r>
          <a:endParaRPr lang="en-US" dirty="0"/>
        </a:p>
      </dgm:t>
    </dgm:pt>
    <dgm:pt modelId="{9AC35FBC-36BF-4945-9E13-8E17633B99CA}" type="parTrans" cxnId="{D57F792F-1C74-4F7A-8E1E-2DCD2292E75A}">
      <dgm:prSet/>
      <dgm:spPr/>
      <dgm:t>
        <a:bodyPr/>
        <a:lstStyle/>
        <a:p>
          <a:endParaRPr lang="en-US"/>
        </a:p>
      </dgm:t>
    </dgm:pt>
    <dgm:pt modelId="{0A0534BC-38BF-4EF8-BCE6-F94CA71A172F}" type="sibTrans" cxnId="{D57F792F-1C74-4F7A-8E1E-2DCD2292E75A}">
      <dgm:prSet/>
      <dgm:spPr/>
      <dgm:t>
        <a:bodyPr/>
        <a:lstStyle/>
        <a:p>
          <a:endParaRPr lang="en-US"/>
        </a:p>
      </dgm:t>
    </dgm:pt>
    <dgm:pt modelId="{C6041F19-B656-4D5B-A1F0-3B68CA8E497D}">
      <dgm:prSet phldrT="[Text]"/>
      <dgm:spPr/>
      <dgm:t>
        <a:bodyPr/>
        <a:lstStyle/>
        <a:p>
          <a:r>
            <a:rPr lang="en-US" dirty="0" smtClean="0"/>
            <a:t>Plan</a:t>
          </a:r>
          <a:endParaRPr lang="en-US" dirty="0"/>
        </a:p>
      </dgm:t>
    </dgm:pt>
    <dgm:pt modelId="{987582E3-B0BA-4D72-9867-E48C851725D1}" type="parTrans" cxnId="{B20730C1-8D8A-4088-9549-DCF6F68F5F34}">
      <dgm:prSet/>
      <dgm:spPr/>
      <dgm:t>
        <a:bodyPr/>
        <a:lstStyle/>
        <a:p>
          <a:endParaRPr lang="en-US"/>
        </a:p>
      </dgm:t>
    </dgm:pt>
    <dgm:pt modelId="{B61101FC-C47A-49AB-81E1-C34D69ADB3DD}" type="sibTrans" cxnId="{B20730C1-8D8A-4088-9549-DCF6F68F5F34}">
      <dgm:prSet/>
      <dgm:spPr/>
      <dgm:t>
        <a:bodyPr/>
        <a:lstStyle/>
        <a:p>
          <a:endParaRPr lang="en-US"/>
        </a:p>
      </dgm:t>
    </dgm:pt>
    <dgm:pt modelId="{B11E860E-B250-455C-A084-63024B64717C}" type="pres">
      <dgm:prSet presAssocID="{F7EDC5A7-BA1B-4914-8FC6-EA7EEAB6B74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D988A96-F707-4507-8C7C-C439B5BC769E}" type="pres">
      <dgm:prSet presAssocID="{0BEA9C2C-A66F-4EDE-AFA2-B83F84927540}" presName="Name5" presStyleLbl="venn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D624B6-4AB7-482D-A460-CF4A6E90C07D}" type="pres">
      <dgm:prSet presAssocID="{E4475CAF-7A81-4FE7-A4C5-4BFEBE490254}" presName="space" presStyleCnt="0"/>
      <dgm:spPr/>
      <dgm:t>
        <a:bodyPr/>
        <a:lstStyle/>
        <a:p>
          <a:endParaRPr lang="en-US"/>
        </a:p>
      </dgm:t>
    </dgm:pt>
    <dgm:pt modelId="{8FB44F98-F894-4FE9-870A-6622D1615A7F}" type="pres">
      <dgm:prSet presAssocID="{D7E12652-D722-431F-B970-50196BA901ED}" presName="Name5" presStyleLbl="venn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1B74C9-4607-41F9-A15A-E53181FFCCC2}" type="pres">
      <dgm:prSet presAssocID="{43150B44-E57C-406C-9103-D9DF9A3BCEB6}" presName="space" presStyleCnt="0"/>
      <dgm:spPr/>
      <dgm:t>
        <a:bodyPr/>
        <a:lstStyle/>
        <a:p>
          <a:endParaRPr lang="en-US"/>
        </a:p>
      </dgm:t>
    </dgm:pt>
    <dgm:pt modelId="{87BBB7F2-78ED-413B-AEBD-F241FBE445F9}" type="pres">
      <dgm:prSet presAssocID="{B2C35A09-1B5B-44E1-B7E6-53E10AA7AD8A}" presName="Name5" presStyleLbl="venn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EFB769-968C-4528-B1C6-83D2F45FECD9}" type="pres">
      <dgm:prSet presAssocID="{0A0534BC-38BF-4EF8-BCE6-F94CA71A172F}" presName="space" presStyleCnt="0"/>
      <dgm:spPr/>
      <dgm:t>
        <a:bodyPr/>
        <a:lstStyle/>
        <a:p>
          <a:endParaRPr lang="en-US"/>
        </a:p>
      </dgm:t>
    </dgm:pt>
    <dgm:pt modelId="{0CDBC11D-D062-4FC1-87EE-FFE2A32F2AEF}" type="pres">
      <dgm:prSet presAssocID="{C6041F19-B656-4D5B-A1F0-3B68CA8E497D}" presName="Name5" presStyleLbl="venn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B6F3A15-5428-4D57-B7DF-560BFA293749}" type="presOf" srcId="{D7E12652-D722-431F-B970-50196BA901ED}" destId="{8FB44F98-F894-4FE9-870A-6622D1615A7F}" srcOrd="0" destOrd="0" presId="urn:microsoft.com/office/officeart/2005/8/layout/venn3"/>
    <dgm:cxn modelId="{53D42270-9484-4873-83DF-9AF63EAB7C7C}" type="presOf" srcId="{F7EDC5A7-BA1B-4914-8FC6-EA7EEAB6B745}" destId="{B11E860E-B250-455C-A084-63024B64717C}" srcOrd="0" destOrd="0" presId="urn:microsoft.com/office/officeart/2005/8/layout/venn3"/>
    <dgm:cxn modelId="{1C53FF9E-611E-40A2-92DB-1299E70BD4D4}" type="presOf" srcId="{C6041F19-B656-4D5B-A1F0-3B68CA8E497D}" destId="{0CDBC11D-D062-4FC1-87EE-FFE2A32F2AEF}" srcOrd="0" destOrd="0" presId="urn:microsoft.com/office/officeart/2005/8/layout/venn3"/>
    <dgm:cxn modelId="{9E87469D-C608-427F-87FE-AEC80AB72B9F}" srcId="{F7EDC5A7-BA1B-4914-8FC6-EA7EEAB6B745}" destId="{D7E12652-D722-431F-B970-50196BA901ED}" srcOrd="1" destOrd="0" parTransId="{2D65B498-942E-4743-A578-79BFA05FFCCB}" sibTransId="{43150B44-E57C-406C-9103-D9DF9A3BCEB6}"/>
    <dgm:cxn modelId="{AB3B4B69-B433-43D0-8A14-A418662C1907}" srcId="{F7EDC5A7-BA1B-4914-8FC6-EA7EEAB6B745}" destId="{0BEA9C2C-A66F-4EDE-AFA2-B83F84927540}" srcOrd="0" destOrd="0" parTransId="{C7307ECB-879F-473B-B4F0-5A6E92067587}" sibTransId="{E4475CAF-7A81-4FE7-A4C5-4BFEBE490254}"/>
    <dgm:cxn modelId="{D57F792F-1C74-4F7A-8E1E-2DCD2292E75A}" srcId="{F7EDC5A7-BA1B-4914-8FC6-EA7EEAB6B745}" destId="{B2C35A09-1B5B-44E1-B7E6-53E10AA7AD8A}" srcOrd="2" destOrd="0" parTransId="{9AC35FBC-36BF-4945-9E13-8E17633B99CA}" sibTransId="{0A0534BC-38BF-4EF8-BCE6-F94CA71A172F}"/>
    <dgm:cxn modelId="{E9C7E8E5-9DB6-4FE0-8318-AD046B5923E4}" type="presOf" srcId="{B2C35A09-1B5B-44E1-B7E6-53E10AA7AD8A}" destId="{87BBB7F2-78ED-413B-AEBD-F241FBE445F9}" srcOrd="0" destOrd="0" presId="urn:microsoft.com/office/officeart/2005/8/layout/venn3"/>
    <dgm:cxn modelId="{B20730C1-8D8A-4088-9549-DCF6F68F5F34}" srcId="{F7EDC5A7-BA1B-4914-8FC6-EA7EEAB6B745}" destId="{C6041F19-B656-4D5B-A1F0-3B68CA8E497D}" srcOrd="3" destOrd="0" parTransId="{987582E3-B0BA-4D72-9867-E48C851725D1}" sibTransId="{B61101FC-C47A-49AB-81E1-C34D69ADB3DD}"/>
    <dgm:cxn modelId="{9DFDD8F1-A799-4E4E-A342-63C492C99FB1}" type="presOf" srcId="{0BEA9C2C-A66F-4EDE-AFA2-B83F84927540}" destId="{7D988A96-F707-4507-8C7C-C439B5BC769E}" srcOrd="0" destOrd="0" presId="urn:microsoft.com/office/officeart/2005/8/layout/venn3"/>
    <dgm:cxn modelId="{6B1593AA-0453-4FD5-84E9-F9FDA17CAA50}" type="presParOf" srcId="{B11E860E-B250-455C-A084-63024B64717C}" destId="{7D988A96-F707-4507-8C7C-C439B5BC769E}" srcOrd="0" destOrd="0" presId="urn:microsoft.com/office/officeart/2005/8/layout/venn3"/>
    <dgm:cxn modelId="{A98FFA6D-35B0-4AFE-80C1-D56046371305}" type="presParOf" srcId="{B11E860E-B250-455C-A084-63024B64717C}" destId="{DCD624B6-4AB7-482D-A460-CF4A6E90C07D}" srcOrd="1" destOrd="0" presId="urn:microsoft.com/office/officeart/2005/8/layout/venn3"/>
    <dgm:cxn modelId="{36CF3369-F5B0-4C30-8807-2D783EB4907A}" type="presParOf" srcId="{B11E860E-B250-455C-A084-63024B64717C}" destId="{8FB44F98-F894-4FE9-870A-6622D1615A7F}" srcOrd="2" destOrd="0" presId="urn:microsoft.com/office/officeart/2005/8/layout/venn3"/>
    <dgm:cxn modelId="{3814F818-C674-403A-AAB4-D20E59CE7B1B}" type="presParOf" srcId="{B11E860E-B250-455C-A084-63024B64717C}" destId="{4D1B74C9-4607-41F9-A15A-E53181FFCCC2}" srcOrd="3" destOrd="0" presId="urn:microsoft.com/office/officeart/2005/8/layout/venn3"/>
    <dgm:cxn modelId="{903E99CE-FE41-4CBA-A6BA-59618936168A}" type="presParOf" srcId="{B11E860E-B250-455C-A084-63024B64717C}" destId="{87BBB7F2-78ED-413B-AEBD-F241FBE445F9}" srcOrd="4" destOrd="0" presId="urn:microsoft.com/office/officeart/2005/8/layout/venn3"/>
    <dgm:cxn modelId="{FDCFB392-1516-42A1-AB64-D110C8AB6904}" type="presParOf" srcId="{B11E860E-B250-455C-A084-63024B64717C}" destId="{08EFB769-968C-4528-B1C6-83D2F45FECD9}" srcOrd="5" destOrd="0" presId="urn:microsoft.com/office/officeart/2005/8/layout/venn3"/>
    <dgm:cxn modelId="{56AB52A1-FC4C-4770-A796-CCDAB2FED930}" type="presParOf" srcId="{B11E860E-B250-455C-A084-63024B64717C}" destId="{0CDBC11D-D062-4FC1-87EE-FFE2A32F2AEF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49DD6A-F552-4A01-B270-6F854341C295}">
      <dsp:nvSpPr>
        <dsp:cNvPr id="0" name=""/>
        <dsp:cNvSpPr/>
      </dsp:nvSpPr>
      <dsp:spPr>
        <a:xfrm>
          <a:off x="3124202" y="0"/>
          <a:ext cx="3009900" cy="3009900"/>
        </a:xfrm>
        <a:prstGeom prst="triangl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Partnership</a:t>
          </a:r>
          <a:endParaRPr lang="en-US" sz="2000" kern="1200" dirty="0"/>
        </a:p>
      </dsp:txBody>
      <dsp:txXfrm>
        <a:off x="3876677" y="1504950"/>
        <a:ext cx="1504950" cy="1504950"/>
      </dsp:txXfrm>
    </dsp:sp>
    <dsp:sp modelId="{903900A7-936F-4954-8090-01450049647B}">
      <dsp:nvSpPr>
        <dsp:cNvPr id="0" name=""/>
        <dsp:cNvSpPr/>
      </dsp:nvSpPr>
      <dsp:spPr>
        <a:xfrm>
          <a:off x="1600200" y="3009900"/>
          <a:ext cx="3009900" cy="3009900"/>
        </a:xfrm>
        <a:prstGeom prst="triangle">
          <a:avLst/>
        </a:prstGeom>
        <a:gradFill rotWithShape="0">
          <a:gsLst>
            <a:gs pos="0">
              <a:schemeClr val="accent4">
                <a:hueOff val="-1488257"/>
                <a:satOff val="8966"/>
                <a:lumOff val="719"/>
                <a:alphaOff val="0"/>
                <a:shade val="51000"/>
                <a:satMod val="130000"/>
              </a:schemeClr>
            </a:gs>
            <a:gs pos="80000">
              <a:schemeClr val="accent4">
                <a:hueOff val="-1488257"/>
                <a:satOff val="8966"/>
                <a:lumOff val="719"/>
                <a:alphaOff val="0"/>
                <a:shade val="93000"/>
                <a:satMod val="130000"/>
              </a:schemeClr>
            </a:gs>
            <a:gs pos="100000">
              <a:schemeClr val="accent4">
                <a:hueOff val="-1488257"/>
                <a:satOff val="8966"/>
                <a:lumOff val="71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Compassion</a:t>
          </a:r>
          <a:endParaRPr lang="en-US" sz="2000" kern="1200" dirty="0"/>
        </a:p>
      </dsp:txBody>
      <dsp:txXfrm>
        <a:off x="2352675" y="4514850"/>
        <a:ext cx="1504950" cy="1504950"/>
      </dsp:txXfrm>
    </dsp:sp>
    <dsp:sp modelId="{7B8EB2BD-499E-43E0-AA08-AFF517D7D21D}">
      <dsp:nvSpPr>
        <dsp:cNvPr id="0" name=""/>
        <dsp:cNvSpPr/>
      </dsp:nvSpPr>
      <dsp:spPr>
        <a:xfrm rot="10800000">
          <a:off x="3105150" y="3009900"/>
          <a:ext cx="3009900" cy="3009900"/>
        </a:xfrm>
        <a:prstGeom prst="triangle">
          <a:avLst/>
        </a:prstGeom>
        <a:gradFill rotWithShape="0">
          <a:gsLst>
            <a:gs pos="0">
              <a:schemeClr val="accent4">
                <a:hueOff val="-2976513"/>
                <a:satOff val="17933"/>
                <a:lumOff val="1437"/>
                <a:alphaOff val="0"/>
                <a:shade val="51000"/>
                <a:satMod val="130000"/>
              </a:schemeClr>
            </a:gs>
            <a:gs pos="80000">
              <a:schemeClr val="accent4">
                <a:hueOff val="-2976513"/>
                <a:satOff val="17933"/>
                <a:lumOff val="1437"/>
                <a:alphaOff val="0"/>
                <a:shade val="93000"/>
                <a:satMod val="130000"/>
              </a:schemeClr>
            </a:gs>
            <a:gs pos="100000">
              <a:schemeClr val="accent4">
                <a:hueOff val="-2976513"/>
                <a:satOff val="17933"/>
                <a:lumOff val="143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Evocation</a:t>
          </a:r>
          <a:endParaRPr lang="en-US" sz="2000" kern="1200" dirty="0"/>
        </a:p>
      </dsp:txBody>
      <dsp:txXfrm rot="10800000">
        <a:off x="3857625" y="3009900"/>
        <a:ext cx="1504950" cy="1504950"/>
      </dsp:txXfrm>
    </dsp:sp>
    <dsp:sp modelId="{BCBAE3C3-B2ED-42A3-BABB-278746F4B803}">
      <dsp:nvSpPr>
        <dsp:cNvPr id="0" name=""/>
        <dsp:cNvSpPr/>
      </dsp:nvSpPr>
      <dsp:spPr>
        <a:xfrm>
          <a:off x="4571994" y="3009900"/>
          <a:ext cx="3009900" cy="3009900"/>
        </a:xfrm>
        <a:prstGeom prst="triangle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Acceptance</a:t>
          </a:r>
          <a:endParaRPr lang="en-US" sz="2000" kern="1200" dirty="0"/>
        </a:p>
      </dsp:txBody>
      <dsp:txXfrm>
        <a:off x="5324469" y="4514850"/>
        <a:ext cx="1504950" cy="15049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8737C3-087B-4555-A10E-A469394DF303}">
      <dsp:nvSpPr>
        <dsp:cNvPr id="0" name=""/>
        <dsp:cNvSpPr/>
      </dsp:nvSpPr>
      <dsp:spPr>
        <a:xfrm>
          <a:off x="3200400" y="0"/>
          <a:ext cx="1904998" cy="1200147"/>
        </a:xfrm>
        <a:prstGeom prst="trapezoid">
          <a:avLst>
            <a:gd name="adj" fmla="val 80542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Affirmation</a:t>
          </a:r>
          <a:endParaRPr lang="en-US" sz="2400" kern="1200" dirty="0"/>
        </a:p>
      </dsp:txBody>
      <dsp:txXfrm>
        <a:off x="3200400" y="0"/>
        <a:ext cx="1904998" cy="1200147"/>
      </dsp:txXfrm>
    </dsp:sp>
    <dsp:sp modelId="{A970EFA4-B56C-4D88-BCEF-EA99AA3E981C}">
      <dsp:nvSpPr>
        <dsp:cNvPr id="0" name=""/>
        <dsp:cNvSpPr/>
      </dsp:nvSpPr>
      <dsp:spPr>
        <a:xfrm>
          <a:off x="2124185" y="1200147"/>
          <a:ext cx="4057428" cy="1318684"/>
        </a:xfrm>
        <a:prstGeom prst="trapezoid">
          <a:avLst>
            <a:gd name="adj" fmla="val 80542"/>
          </a:avLst>
        </a:prstGeom>
        <a:solidFill>
          <a:schemeClr val="accent3">
            <a:hueOff val="3750088"/>
            <a:satOff val="-5627"/>
            <a:lumOff val="-915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/>
            <a:t>Autonomy Support</a:t>
          </a:r>
          <a:endParaRPr lang="en-US" sz="4400" kern="1200" dirty="0"/>
        </a:p>
      </dsp:txBody>
      <dsp:txXfrm>
        <a:off x="2834235" y="1200147"/>
        <a:ext cx="2637328" cy="1318684"/>
      </dsp:txXfrm>
    </dsp:sp>
    <dsp:sp modelId="{195309A2-4A52-4254-8642-BEFE2635F11A}">
      <dsp:nvSpPr>
        <dsp:cNvPr id="0" name=""/>
        <dsp:cNvSpPr/>
      </dsp:nvSpPr>
      <dsp:spPr>
        <a:xfrm>
          <a:off x="1062092" y="2518831"/>
          <a:ext cx="6181614" cy="1318684"/>
        </a:xfrm>
        <a:prstGeom prst="trapezoid">
          <a:avLst>
            <a:gd name="adj" fmla="val 80542"/>
          </a:avLst>
        </a:prstGeom>
        <a:solidFill>
          <a:schemeClr val="accent3">
            <a:hueOff val="7500176"/>
            <a:satOff val="-11253"/>
            <a:lumOff val="-183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/>
            <a:t>Accurate Empathy</a:t>
          </a:r>
          <a:endParaRPr lang="en-US" sz="4400" kern="1200" dirty="0"/>
        </a:p>
      </dsp:txBody>
      <dsp:txXfrm>
        <a:off x="2143875" y="2518831"/>
        <a:ext cx="4018049" cy="1318684"/>
      </dsp:txXfrm>
    </dsp:sp>
    <dsp:sp modelId="{38C88DE0-A427-4029-A221-4DC66CEBC220}">
      <dsp:nvSpPr>
        <dsp:cNvPr id="0" name=""/>
        <dsp:cNvSpPr/>
      </dsp:nvSpPr>
      <dsp:spPr>
        <a:xfrm>
          <a:off x="0" y="3837515"/>
          <a:ext cx="8305800" cy="1318684"/>
        </a:xfrm>
        <a:prstGeom prst="trapezoid">
          <a:avLst>
            <a:gd name="adj" fmla="val 80542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/>
            <a:t>Absolute Worth</a:t>
          </a:r>
          <a:endParaRPr lang="en-US" sz="4400" kern="1200" dirty="0"/>
        </a:p>
      </dsp:txBody>
      <dsp:txXfrm>
        <a:off x="1453514" y="3837515"/>
        <a:ext cx="5398770" cy="131868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49DD6A-F552-4A01-B270-6F854341C295}">
      <dsp:nvSpPr>
        <dsp:cNvPr id="0" name=""/>
        <dsp:cNvSpPr/>
      </dsp:nvSpPr>
      <dsp:spPr>
        <a:xfrm>
          <a:off x="1047750" y="0"/>
          <a:ext cx="1257299" cy="1257299"/>
        </a:xfrm>
        <a:prstGeom prst="triangl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isometricOffAxis2Left" zoom="95000">
            <a:rot lat="1063043" lon="929794" rev="21406240"/>
          </a:camera>
          <a:lightRig rig="flat" dir="t"/>
        </a:scene3d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Partnership</a:t>
          </a:r>
          <a:endParaRPr lang="en-US" sz="800" kern="1200" dirty="0"/>
        </a:p>
      </dsp:txBody>
      <dsp:txXfrm>
        <a:off x="1362075" y="628650"/>
        <a:ext cx="628649" cy="628649"/>
      </dsp:txXfrm>
    </dsp:sp>
    <dsp:sp modelId="{903900A7-936F-4954-8090-01450049647B}">
      <dsp:nvSpPr>
        <dsp:cNvPr id="0" name=""/>
        <dsp:cNvSpPr/>
      </dsp:nvSpPr>
      <dsp:spPr>
        <a:xfrm>
          <a:off x="419100" y="1257299"/>
          <a:ext cx="1257299" cy="1257299"/>
        </a:xfrm>
        <a:prstGeom prst="triangle">
          <a:avLst/>
        </a:prstGeom>
        <a:solidFill>
          <a:schemeClr val="accent4">
            <a:hueOff val="-1488257"/>
            <a:satOff val="8966"/>
            <a:lumOff val="719"/>
            <a:alphaOff val="0"/>
          </a:schemeClr>
        </a:solidFill>
        <a:ln>
          <a:noFill/>
        </a:ln>
        <a:effectLst/>
        <a:scene3d>
          <a:camera prst="isometricOffAxis2Left" zoom="95000">
            <a:rot lat="1063043" lon="929794" rev="21406240"/>
          </a:camera>
          <a:lightRig rig="flat" dir="t"/>
        </a:scene3d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Compassion</a:t>
          </a:r>
          <a:endParaRPr lang="en-US" sz="800" kern="1200" dirty="0"/>
        </a:p>
      </dsp:txBody>
      <dsp:txXfrm>
        <a:off x="733425" y="1885949"/>
        <a:ext cx="628649" cy="628649"/>
      </dsp:txXfrm>
    </dsp:sp>
    <dsp:sp modelId="{7B8EB2BD-499E-43E0-AA08-AFF517D7D21D}">
      <dsp:nvSpPr>
        <dsp:cNvPr id="0" name=""/>
        <dsp:cNvSpPr/>
      </dsp:nvSpPr>
      <dsp:spPr>
        <a:xfrm rot="10800000">
          <a:off x="1047750" y="1257299"/>
          <a:ext cx="1257299" cy="1257299"/>
        </a:xfrm>
        <a:prstGeom prst="triangle">
          <a:avLst/>
        </a:prstGeom>
        <a:solidFill>
          <a:schemeClr val="accent4">
            <a:hueOff val="-2976513"/>
            <a:satOff val="17933"/>
            <a:lumOff val="1437"/>
            <a:alphaOff val="0"/>
          </a:schemeClr>
        </a:solidFill>
        <a:ln>
          <a:noFill/>
        </a:ln>
        <a:effectLst/>
        <a:scene3d>
          <a:camera prst="isometricOffAxis2Left" zoom="95000">
            <a:rot lat="1063043" lon="929794" rev="21406240"/>
          </a:camera>
          <a:lightRig rig="flat" dir="t"/>
        </a:scene3d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Evocation</a:t>
          </a:r>
          <a:endParaRPr lang="en-US" sz="800" kern="1200" dirty="0"/>
        </a:p>
      </dsp:txBody>
      <dsp:txXfrm rot="10800000">
        <a:off x="1362075" y="1257299"/>
        <a:ext cx="628649" cy="628649"/>
      </dsp:txXfrm>
    </dsp:sp>
    <dsp:sp modelId="{BCBAE3C3-B2ED-42A3-BABB-278746F4B803}">
      <dsp:nvSpPr>
        <dsp:cNvPr id="0" name=""/>
        <dsp:cNvSpPr/>
      </dsp:nvSpPr>
      <dsp:spPr>
        <a:xfrm>
          <a:off x="1660482" y="1257299"/>
          <a:ext cx="1257299" cy="1257299"/>
        </a:xfrm>
        <a:prstGeom prst="triangle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>
          <a:noFill/>
        </a:ln>
        <a:effectLst/>
        <a:scene3d>
          <a:camera prst="isometricOffAxis2Left" zoom="95000">
            <a:rot lat="1063043" lon="929794" rev="21406240"/>
          </a:camera>
          <a:lightRig rig="flat" dir="t"/>
        </a:scene3d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Acceptance</a:t>
          </a:r>
          <a:endParaRPr lang="en-US" sz="800" kern="1200" dirty="0"/>
        </a:p>
      </dsp:txBody>
      <dsp:txXfrm>
        <a:off x="1974807" y="1885949"/>
        <a:ext cx="628649" cy="62864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988A96-F707-4507-8C7C-C439B5BC769E}">
      <dsp:nvSpPr>
        <dsp:cNvPr id="0" name=""/>
        <dsp:cNvSpPr/>
      </dsp:nvSpPr>
      <dsp:spPr>
        <a:xfrm>
          <a:off x="2455" y="1244575"/>
          <a:ext cx="2463849" cy="2463849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5594" tIns="46990" rIns="135594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Engage</a:t>
          </a:r>
          <a:endParaRPr lang="en-US" sz="3700" kern="1200" dirty="0"/>
        </a:p>
      </dsp:txBody>
      <dsp:txXfrm>
        <a:off x="363277" y="1605397"/>
        <a:ext cx="1742205" cy="1742205"/>
      </dsp:txXfrm>
    </dsp:sp>
    <dsp:sp modelId="{8FB44F98-F894-4FE9-870A-6622D1615A7F}">
      <dsp:nvSpPr>
        <dsp:cNvPr id="0" name=""/>
        <dsp:cNvSpPr/>
      </dsp:nvSpPr>
      <dsp:spPr>
        <a:xfrm>
          <a:off x="1973535" y="1244575"/>
          <a:ext cx="2463849" cy="2463849"/>
        </a:xfrm>
        <a:prstGeom prst="ellipse">
          <a:avLst/>
        </a:prstGeom>
        <a:solidFill>
          <a:schemeClr val="accent4">
            <a:alpha val="50000"/>
            <a:hueOff val="-1488257"/>
            <a:satOff val="8966"/>
            <a:lumOff val="719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5594" tIns="46990" rIns="135594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Focus</a:t>
          </a:r>
          <a:endParaRPr lang="en-US" sz="3700" kern="1200" dirty="0"/>
        </a:p>
      </dsp:txBody>
      <dsp:txXfrm>
        <a:off x="2334357" y="1605397"/>
        <a:ext cx="1742205" cy="1742205"/>
      </dsp:txXfrm>
    </dsp:sp>
    <dsp:sp modelId="{87BBB7F2-78ED-413B-AEBD-F241FBE445F9}">
      <dsp:nvSpPr>
        <dsp:cNvPr id="0" name=""/>
        <dsp:cNvSpPr/>
      </dsp:nvSpPr>
      <dsp:spPr>
        <a:xfrm>
          <a:off x="3944615" y="1244575"/>
          <a:ext cx="2463849" cy="2463849"/>
        </a:xfrm>
        <a:prstGeom prst="ellipse">
          <a:avLst/>
        </a:prstGeom>
        <a:solidFill>
          <a:schemeClr val="accent4">
            <a:alpha val="50000"/>
            <a:hueOff val="-2976513"/>
            <a:satOff val="17933"/>
            <a:lumOff val="1437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5594" tIns="46990" rIns="135594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Evoke</a:t>
          </a:r>
          <a:endParaRPr lang="en-US" sz="3700" kern="1200" dirty="0"/>
        </a:p>
      </dsp:txBody>
      <dsp:txXfrm>
        <a:off x="4305437" y="1605397"/>
        <a:ext cx="1742205" cy="1742205"/>
      </dsp:txXfrm>
    </dsp:sp>
    <dsp:sp modelId="{0CDBC11D-D062-4FC1-87EE-FFE2A32F2AEF}">
      <dsp:nvSpPr>
        <dsp:cNvPr id="0" name=""/>
        <dsp:cNvSpPr/>
      </dsp:nvSpPr>
      <dsp:spPr>
        <a:xfrm>
          <a:off x="5915694" y="1244575"/>
          <a:ext cx="2463849" cy="2463849"/>
        </a:xfrm>
        <a:prstGeom prst="ellipse">
          <a:avLst/>
        </a:prstGeom>
        <a:solidFill>
          <a:schemeClr val="accent4">
            <a:alpha val="50000"/>
            <a:hueOff val="-4464770"/>
            <a:satOff val="26899"/>
            <a:lumOff val="2156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5594" tIns="46990" rIns="135594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Plan</a:t>
          </a:r>
          <a:endParaRPr lang="en-US" sz="3700" kern="1200" dirty="0"/>
        </a:p>
      </dsp:txBody>
      <dsp:txXfrm>
        <a:off x="6276516" y="1605397"/>
        <a:ext cx="1742205" cy="174220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988A96-F707-4507-8C7C-C439B5BC769E}">
      <dsp:nvSpPr>
        <dsp:cNvPr id="0" name=""/>
        <dsp:cNvSpPr/>
      </dsp:nvSpPr>
      <dsp:spPr>
        <a:xfrm>
          <a:off x="4759" y="1142995"/>
          <a:ext cx="2871794" cy="2667008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6134" tIns="52070" rIns="126134" bIns="5207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/>
            <a:t>Engage</a:t>
          </a:r>
          <a:endParaRPr lang="en-US" sz="4100" kern="1200" dirty="0"/>
        </a:p>
      </dsp:txBody>
      <dsp:txXfrm>
        <a:off x="425323" y="1533569"/>
        <a:ext cx="2030666" cy="1885860"/>
      </dsp:txXfrm>
    </dsp:sp>
    <dsp:sp modelId="{8FB44F98-F894-4FE9-870A-6622D1615A7F}">
      <dsp:nvSpPr>
        <dsp:cNvPr id="0" name=""/>
        <dsp:cNvSpPr/>
      </dsp:nvSpPr>
      <dsp:spPr>
        <a:xfrm>
          <a:off x="2418162" y="1330523"/>
          <a:ext cx="2291953" cy="2291953"/>
        </a:xfrm>
        <a:prstGeom prst="ellipse">
          <a:avLst/>
        </a:prstGeom>
        <a:solidFill>
          <a:schemeClr val="accent4">
            <a:alpha val="50000"/>
            <a:hueOff val="-1488257"/>
            <a:satOff val="8966"/>
            <a:lumOff val="719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6134" tIns="52070" rIns="126134" bIns="5207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/>
            <a:t>Focus</a:t>
          </a:r>
          <a:endParaRPr lang="en-US" sz="4100" kern="1200" dirty="0"/>
        </a:p>
      </dsp:txBody>
      <dsp:txXfrm>
        <a:off x="2753811" y="1666172"/>
        <a:ext cx="1620655" cy="1620655"/>
      </dsp:txXfrm>
    </dsp:sp>
    <dsp:sp modelId="{87BBB7F2-78ED-413B-AEBD-F241FBE445F9}">
      <dsp:nvSpPr>
        <dsp:cNvPr id="0" name=""/>
        <dsp:cNvSpPr/>
      </dsp:nvSpPr>
      <dsp:spPr>
        <a:xfrm>
          <a:off x="4251725" y="1330523"/>
          <a:ext cx="2291953" cy="2291953"/>
        </a:xfrm>
        <a:prstGeom prst="ellipse">
          <a:avLst/>
        </a:prstGeom>
        <a:solidFill>
          <a:schemeClr val="accent4">
            <a:alpha val="50000"/>
            <a:hueOff val="-2976513"/>
            <a:satOff val="17933"/>
            <a:lumOff val="1437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6134" tIns="52070" rIns="126134" bIns="5207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/>
            <a:t>Evoke</a:t>
          </a:r>
          <a:endParaRPr lang="en-US" sz="4100" kern="1200" dirty="0"/>
        </a:p>
      </dsp:txBody>
      <dsp:txXfrm>
        <a:off x="4587374" y="1666172"/>
        <a:ext cx="1620655" cy="1620655"/>
      </dsp:txXfrm>
    </dsp:sp>
    <dsp:sp modelId="{0CDBC11D-D062-4FC1-87EE-FFE2A32F2AEF}">
      <dsp:nvSpPr>
        <dsp:cNvPr id="0" name=""/>
        <dsp:cNvSpPr/>
      </dsp:nvSpPr>
      <dsp:spPr>
        <a:xfrm>
          <a:off x="6085287" y="1330523"/>
          <a:ext cx="2291953" cy="2291953"/>
        </a:xfrm>
        <a:prstGeom prst="ellipse">
          <a:avLst/>
        </a:prstGeom>
        <a:solidFill>
          <a:schemeClr val="accent4">
            <a:alpha val="50000"/>
            <a:hueOff val="-4464770"/>
            <a:satOff val="26899"/>
            <a:lumOff val="2156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6134" tIns="52070" rIns="126134" bIns="5207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/>
            <a:t>Plan</a:t>
          </a:r>
          <a:endParaRPr lang="en-US" sz="4100" kern="1200" dirty="0"/>
        </a:p>
      </dsp:txBody>
      <dsp:txXfrm>
        <a:off x="6420936" y="1666172"/>
        <a:ext cx="1620655" cy="162065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1E1D67-4208-45BB-A0FC-9CA51368E517}">
      <dsp:nvSpPr>
        <dsp:cNvPr id="0" name=""/>
        <dsp:cNvSpPr/>
      </dsp:nvSpPr>
      <dsp:spPr>
        <a:xfrm>
          <a:off x="762000" y="0"/>
          <a:ext cx="5181600" cy="51816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Open Questions</a:t>
          </a:r>
          <a:endParaRPr lang="en-US" sz="1600" b="1" kern="1200" dirty="0"/>
        </a:p>
      </dsp:txBody>
      <dsp:txXfrm>
        <a:off x="2628412" y="259079"/>
        <a:ext cx="1448775" cy="777240"/>
      </dsp:txXfrm>
    </dsp:sp>
    <dsp:sp modelId="{7FA3122E-F343-4F32-8DF3-D2F91E1C573E}">
      <dsp:nvSpPr>
        <dsp:cNvPr id="0" name=""/>
        <dsp:cNvSpPr/>
      </dsp:nvSpPr>
      <dsp:spPr>
        <a:xfrm>
          <a:off x="1280160" y="1036319"/>
          <a:ext cx="4145280" cy="4145280"/>
        </a:xfrm>
        <a:prstGeom prst="ellipse">
          <a:avLst/>
        </a:prstGeom>
        <a:solidFill>
          <a:schemeClr val="accent4">
            <a:hueOff val="-1488257"/>
            <a:satOff val="8966"/>
            <a:lumOff val="719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Affirmations</a:t>
          </a:r>
          <a:endParaRPr lang="en-US" sz="1600" b="1" kern="1200" dirty="0"/>
        </a:p>
      </dsp:txBody>
      <dsp:txXfrm>
        <a:off x="2628412" y="1285036"/>
        <a:ext cx="1448775" cy="746150"/>
      </dsp:txXfrm>
    </dsp:sp>
    <dsp:sp modelId="{C0694D80-B5EB-4BDF-8AD2-A2B132F2183C}">
      <dsp:nvSpPr>
        <dsp:cNvPr id="0" name=""/>
        <dsp:cNvSpPr/>
      </dsp:nvSpPr>
      <dsp:spPr>
        <a:xfrm>
          <a:off x="1798320" y="2072639"/>
          <a:ext cx="3108960" cy="3108960"/>
        </a:xfrm>
        <a:prstGeom prst="ellipse">
          <a:avLst/>
        </a:prstGeom>
        <a:solidFill>
          <a:schemeClr val="accent4">
            <a:hueOff val="-2976513"/>
            <a:satOff val="17933"/>
            <a:lumOff val="1437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Reflections</a:t>
          </a:r>
          <a:endParaRPr lang="en-US" sz="1600" b="1" kern="1200" dirty="0"/>
        </a:p>
      </dsp:txBody>
      <dsp:txXfrm>
        <a:off x="2628412" y="2305811"/>
        <a:ext cx="1448775" cy="699516"/>
      </dsp:txXfrm>
    </dsp:sp>
    <dsp:sp modelId="{6B848512-6F51-4C5B-AF02-2DD865F01D87}">
      <dsp:nvSpPr>
        <dsp:cNvPr id="0" name=""/>
        <dsp:cNvSpPr/>
      </dsp:nvSpPr>
      <dsp:spPr>
        <a:xfrm>
          <a:off x="2316480" y="3108960"/>
          <a:ext cx="2072640" cy="2072640"/>
        </a:xfrm>
        <a:prstGeom prst="ellipse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Summaries</a:t>
          </a:r>
          <a:endParaRPr lang="en-US" sz="1600" b="1" kern="1200" dirty="0"/>
        </a:p>
      </dsp:txBody>
      <dsp:txXfrm>
        <a:off x="2620011" y="3627120"/>
        <a:ext cx="1465577" cy="103632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988A96-F707-4507-8C7C-C439B5BC769E}">
      <dsp:nvSpPr>
        <dsp:cNvPr id="0" name=""/>
        <dsp:cNvSpPr/>
      </dsp:nvSpPr>
      <dsp:spPr>
        <a:xfrm>
          <a:off x="2455" y="1244575"/>
          <a:ext cx="2463849" cy="2463849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5594" tIns="46990" rIns="135594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Engage</a:t>
          </a:r>
          <a:endParaRPr lang="en-US" sz="3700" kern="1200" dirty="0"/>
        </a:p>
      </dsp:txBody>
      <dsp:txXfrm>
        <a:off x="363277" y="1605397"/>
        <a:ext cx="1742205" cy="1742205"/>
      </dsp:txXfrm>
    </dsp:sp>
    <dsp:sp modelId="{8FB44F98-F894-4FE9-870A-6622D1615A7F}">
      <dsp:nvSpPr>
        <dsp:cNvPr id="0" name=""/>
        <dsp:cNvSpPr/>
      </dsp:nvSpPr>
      <dsp:spPr>
        <a:xfrm>
          <a:off x="1973535" y="1244575"/>
          <a:ext cx="2463849" cy="2463849"/>
        </a:xfrm>
        <a:prstGeom prst="ellipse">
          <a:avLst/>
        </a:prstGeom>
        <a:solidFill>
          <a:schemeClr val="accent4">
            <a:alpha val="50000"/>
            <a:hueOff val="-1488257"/>
            <a:satOff val="8966"/>
            <a:lumOff val="719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5594" tIns="46990" rIns="135594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Focus</a:t>
          </a:r>
          <a:endParaRPr lang="en-US" sz="3700" kern="1200" dirty="0"/>
        </a:p>
      </dsp:txBody>
      <dsp:txXfrm>
        <a:off x="2334357" y="1605397"/>
        <a:ext cx="1742205" cy="1742205"/>
      </dsp:txXfrm>
    </dsp:sp>
    <dsp:sp modelId="{87BBB7F2-78ED-413B-AEBD-F241FBE445F9}">
      <dsp:nvSpPr>
        <dsp:cNvPr id="0" name=""/>
        <dsp:cNvSpPr/>
      </dsp:nvSpPr>
      <dsp:spPr>
        <a:xfrm>
          <a:off x="3944615" y="1244575"/>
          <a:ext cx="2463849" cy="2463849"/>
        </a:xfrm>
        <a:prstGeom prst="ellipse">
          <a:avLst/>
        </a:prstGeom>
        <a:solidFill>
          <a:schemeClr val="accent4">
            <a:alpha val="50000"/>
            <a:hueOff val="-2976513"/>
            <a:satOff val="17933"/>
            <a:lumOff val="1437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5594" tIns="46990" rIns="135594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Evoke</a:t>
          </a:r>
          <a:endParaRPr lang="en-US" sz="3700" kern="1200" dirty="0"/>
        </a:p>
      </dsp:txBody>
      <dsp:txXfrm>
        <a:off x="4305437" y="1605397"/>
        <a:ext cx="1742205" cy="1742205"/>
      </dsp:txXfrm>
    </dsp:sp>
    <dsp:sp modelId="{0CDBC11D-D062-4FC1-87EE-FFE2A32F2AEF}">
      <dsp:nvSpPr>
        <dsp:cNvPr id="0" name=""/>
        <dsp:cNvSpPr/>
      </dsp:nvSpPr>
      <dsp:spPr>
        <a:xfrm>
          <a:off x="5915694" y="1244575"/>
          <a:ext cx="2463849" cy="2463849"/>
        </a:xfrm>
        <a:prstGeom prst="ellipse">
          <a:avLst/>
        </a:prstGeom>
        <a:solidFill>
          <a:schemeClr val="accent4">
            <a:alpha val="50000"/>
            <a:hueOff val="-4464770"/>
            <a:satOff val="26899"/>
            <a:lumOff val="2156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5594" tIns="46990" rIns="135594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Plan</a:t>
          </a:r>
          <a:endParaRPr lang="en-US" sz="3700" kern="1200" dirty="0"/>
        </a:p>
      </dsp:txBody>
      <dsp:txXfrm>
        <a:off x="6276516" y="1605397"/>
        <a:ext cx="1742205" cy="174220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1E1D67-4208-45BB-A0FC-9CA51368E517}">
      <dsp:nvSpPr>
        <dsp:cNvPr id="0" name=""/>
        <dsp:cNvSpPr/>
      </dsp:nvSpPr>
      <dsp:spPr>
        <a:xfrm>
          <a:off x="571500" y="0"/>
          <a:ext cx="4800600" cy="48006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Open Questions</a:t>
          </a:r>
          <a:endParaRPr lang="en-US" sz="1600" kern="1200" dirty="0"/>
        </a:p>
      </dsp:txBody>
      <dsp:txXfrm>
        <a:off x="2300676" y="240029"/>
        <a:ext cx="1342247" cy="720090"/>
      </dsp:txXfrm>
    </dsp:sp>
    <dsp:sp modelId="{7FA3122E-F343-4F32-8DF3-D2F91E1C573E}">
      <dsp:nvSpPr>
        <dsp:cNvPr id="0" name=""/>
        <dsp:cNvSpPr/>
      </dsp:nvSpPr>
      <dsp:spPr>
        <a:xfrm>
          <a:off x="1051559" y="960119"/>
          <a:ext cx="3840480" cy="3840480"/>
        </a:xfrm>
        <a:prstGeom prst="ellipse">
          <a:avLst/>
        </a:prstGeom>
        <a:solidFill>
          <a:schemeClr val="accent4">
            <a:hueOff val="-1488257"/>
            <a:satOff val="8966"/>
            <a:lumOff val="719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Affirmations</a:t>
          </a:r>
          <a:endParaRPr lang="en-US" sz="1600" kern="1200" dirty="0"/>
        </a:p>
      </dsp:txBody>
      <dsp:txXfrm>
        <a:off x="2300676" y="1190548"/>
        <a:ext cx="1342247" cy="691286"/>
      </dsp:txXfrm>
    </dsp:sp>
    <dsp:sp modelId="{C0694D80-B5EB-4BDF-8AD2-A2B132F2183C}">
      <dsp:nvSpPr>
        <dsp:cNvPr id="0" name=""/>
        <dsp:cNvSpPr/>
      </dsp:nvSpPr>
      <dsp:spPr>
        <a:xfrm>
          <a:off x="1531619" y="1920239"/>
          <a:ext cx="2880360" cy="2880360"/>
        </a:xfrm>
        <a:prstGeom prst="ellipse">
          <a:avLst/>
        </a:prstGeom>
        <a:solidFill>
          <a:schemeClr val="accent4">
            <a:hueOff val="-2976513"/>
            <a:satOff val="17933"/>
            <a:lumOff val="1437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Reflections</a:t>
          </a:r>
          <a:endParaRPr lang="en-US" sz="1600" kern="1200" dirty="0"/>
        </a:p>
      </dsp:txBody>
      <dsp:txXfrm>
        <a:off x="2300676" y="2136266"/>
        <a:ext cx="1342247" cy="648081"/>
      </dsp:txXfrm>
    </dsp:sp>
    <dsp:sp modelId="{6B848512-6F51-4C5B-AF02-2DD865F01D87}">
      <dsp:nvSpPr>
        <dsp:cNvPr id="0" name=""/>
        <dsp:cNvSpPr/>
      </dsp:nvSpPr>
      <dsp:spPr>
        <a:xfrm>
          <a:off x="2011680" y="2880359"/>
          <a:ext cx="1920240" cy="1920240"/>
        </a:xfrm>
        <a:prstGeom prst="ellipse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Summaries</a:t>
          </a:r>
          <a:endParaRPr lang="en-US" sz="1600" kern="1200" dirty="0"/>
        </a:p>
      </dsp:txBody>
      <dsp:txXfrm>
        <a:off x="2292892" y="3360420"/>
        <a:ext cx="1357814" cy="96012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1E1D67-4208-45BB-A0FC-9CA51368E517}">
      <dsp:nvSpPr>
        <dsp:cNvPr id="0" name=""/>
        <dsp:cNvSpPr/>
      </dsp:nvSpPr>
      <dsp:spPr>
        <a:xfrm>
          <a:off x="571500" y="0"/>
          <a:ext cx="4800600" cy="48006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/>
            <a:t>Open Questions</a:t>
          </a:r>
          <a:endParaRPr lang="en-US" sz="1500" b="1" kern="1200" dirty="0"/>
        </a:p>
      </dsp:txBody>
      <dsp:txXfrm>
        <a:off x="2300676" y="240029"/>
        <a:ext cx="1342247" cy="720090"/>
      </dsp:txXfrm>
    </dsp:sp>
    <dsp:sp modelId="{7FA3122E-F343-4F32-8DF3-D2F91E1C573E}">
      <dsp:nvSpPr>
        <dsp:cNvPr id="0" name=""/>
        <dsp:cNvSpPr/>
      </dsp:nvSpPr>
      <dsp:spPr>
        <a:xfrm>
          <a:off x="1051559" y="960119"/>
          <a:ext cx="3840480" cy="3840480"/>
        </a:xfrm>
        <a:prstGeom prst="ellipse">
          <a:avLst/>
        </a:prstGeom>
        <a:solidFill>
          <a:schemeClr val="accent4">
            <a:hueOff val="-1488257"/>
            <a:satOff val="8966"/>
            <a:lumOff val="719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/>
            <a:t>Affirmations</a:t>
          </a:r>
          <a:endParaRPr lang="en-US" sz="1500" b="1" kern="1200" dirty="0"/>
        </a:p>
      </dsp:txBody>
      <dsp:txXfrm>
        <a:off x="2300676" y="1190548"/>
        <a:ext cx="1342247" cy="691286"/>
      </dsp:txXfrm>
    </dsp:sp>
    <dsp:sp modelId="{C0694D80-B5EB-4BDF-8AD2-A2B132F2183C}">
      <dsp:nvSpPr>
        <dsp:cNvPr id="0" name=""/>
        <dsp:cNvSpPr/>
      </dsp:nvSpPr>
      <dsp:spPr>
        <a:xfrm>
          <a:off x="1531619" y="1920239"/>
          <a:ext cx="2880360" cy="2880360"/>
        </a:xfrm>
        <a:prstGeom prst="ellipse">
          <a:avLst/>
        </a:prstGeom>
        <a:solidFill>
          <a:schemeClr val="accent4">
            <a:hueOff val="-2976513"/>
            <a:satOff val="17933"/>
            <a:lumOff val="1437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/>
            <a:t>Reflections</a:t>
          </a:r>
          <a:endParaRPr lang="en-US" sz="1500" b="1" kern="1200" dirty="0"/>
        </a:p>
      </dsp:txBody>
      <dsp:txXfrm>
        <a:off x="2300676" y="2136266"/>
        <a:ext cx="1342247" cy="648081"/>
      </dsp:txXfrm>
    </dsp:sp>
    <dsp:sp modelId="{6B848512-6F51-4C5B-AF02-2DD865F01D87}">
      <dsp:nvSpPr>
        <dsp:cNvPr id="0" name=""/>
        <dsp:cNvSpPr/>
      </dsp:nvSpPr>
      <dsp:spPr>
        <a:xfrm>
          <a:off x="2011680" y="2880359"/>
          <a:ext cx="1920240" cy="1920240"/>
        </a:xfrm>
        <a:prstGeom prst="ellipse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/>
            <a:t>Summaries</a:t>
          </a:r>
          <a:endParaRPr lang="en-US" sz="1500" b="1" kern="1200" dirty="0"/>
        </a:p>
      </dsp:txBody>
      <dsp:txXfrm>
        <a:off x="2292892" y="3360420"/>
        <a:ext cx="1357814" cy="96012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2932E4-655E-4553-896C-A9528872D766}">
      <dsp:nvSpPr>
        <dsp:cNvPr id="0" name=""/>
        <dsp:cNvSpPr/>
      </dsp:nvSpPr>
      <dsp:spPr>
        <a:xfrm>
          <a:off x="1039204" y="0"/>
          <a:ext cx="1938461" cy="1620366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Exploring Values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Exploring Perspectives</a:t>
          </a:r>
          <a:endParaRPr lang="en-US" sz="1600" kern="1200" dirty="0"/>
        </a:p>
      </dsp:txBody>
      <dsp:txXfrm>
        <a:off x="1039204" y="202546"/>
        <a:ext cx="1330824" cy="1215274"/>
      </dsp:txXfrm>
    </dsp:sp>
    <dsp:sp modelId="{13132523-FBA2-4158-A779-0246E47D79F7}">
      <dsp:nvSpPr>
        <dsp:cNvPr id="0" name=""/>
        <dsp:cNvSpPr/>
      </dsp:nvSpPr>
      <dsp:spPr>
        <a:xfrm>
          <a:off x="1128" y="0"/>
          <a:ext cx="1107281" cy="16203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Explore</a:t>
          </a:r>
          <a:endParaRPr lang="en-US" sz="2000" kern="1200" dirty="0"/>
        </a:p>
      </dsp:txBody>
      <dsp:txXfrm>
        <a:off x="55181" y="54053"/>
        <a:ext cx="999175" cy="1512260"/>
      </dsp:txXfrm>
    </dsp:sp>
    <dsp:sp modelId="{AA893088-17E6-437A-A9A6-61E46E613CC3}">
      <dsp:nvSpPr>
        <dsp:cNvPr id="0" name=""/>
        <dsp:cNvSpPr/>
      </dsp:nvSpPr>
      <dsp:spPr>
        <a:xfrm>
          <a:off x="1219200" y="1782818"/>
          <a:ext cx="1828800" cy="1620366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95" tIns="10795" rIns="10795" bIns="10795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A Different Way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A Different Outcome</a:t>
          </a:r>
          <a:endParaRPr lang="en-US" sz="1700" kern="1200" dirty="0"/>
        </a:p>
      </dsp:txBody>
      <dsp:txXfrm>
        <a:off x="1219200" y="1985364"/>
        <a:ext cx="1221163" cy="1215274"/>
      </dsp:txXfrm>
    </dsp:sp>
    <dsp:sp modelId="{7E282371-7FAE-48BC-94C1-E9EE3DB05292}">
      <dsp:nvSpPr>
        <dsp:cNvPr id="0" name=""/>
        <dsp:cNvSpPr/>
      </dsp:nvSpPr>
      <dsp:spPr>
        <a:xfrm>
          <a:off x="0" y="1782818"/>
          <a:ext cx="1219200" cy="16203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Envision</a:t>
          </a:r>
          <a:endParaRPr lang="en-US" sz="2000" kern="1200" dirty="0"/>
        </a:p>
      </dsp:txBody>
      <dsp:txXfrm>
        <a:off x="59516" y="1842334"/>
        <a:ext cx="1100168" cy="150133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988A96-F707-4507-8C7C-C439B5BC769E}">
      <dsp:nvSpPr>
        <dsp:cNvPr id="0" name=""/>
        <dsp:cNvSpPr/>
      </dsp:nvSpPr>
      <dsp:spPr>
        <a:xfrm>
          <a:off x="2455" y="1244575"/>
          <a:ext cx="2463849" cy="2463849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5594" tIns="46990" rIns="135594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Engage</a:t>
          </a:r>
          <a:endParaRPr lang="en-US" sz="3700" kern="1200" dirty="0"/>
        </a:p>
      </dsp:txBody>
      <dsp:txXfrm>
        <a:off x="363277" y="1605397"/>
        <a:ext cx="1742205" cy="1742205"/>
      </dsp:txXfrm>
    </dsp:sp>
    <dsp:sp modelId="{8FB44F98-F894-4FE9-870A-6622D1615A7F}">
      <dsp:nvSpPr>
        <dsp:cNvPr id="0" name=""/>
        <dsp:cNvSpPr/>
      </dsp:nvSpPr>
      <dsp:spPr>
        <a:xfrm>
          <a:off x="1973535" y="1244575"/>
          <a:ext cx="2463849" cy="2463849"/>
        </a:xfrm>
        <a:prstGeom prst="ellipse">
          <a:avLst/>
        </a:prstGeom>
        <a:solidFill>
          <a:schemeClr val="accent4">
            <a:alpha val="50000"/>
            <a:hueOff val="-1488257"/>
            <a:satOff val="8966"/>
            <a:lumOff val="719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5594" tIns="46990" rIns="135594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Focus</a:t>
          </a:r>
          <a:endParaRPr lang="en-US" sz="3700" kern="1200" dirty="0"/>
        </a:p>
      </dsp:txBody>
      <dsp:txXfrm>
        <a:off x="2334357" y="1605397"/>
        <a:ext cx="1742205" cy="1742205"/>
      </dsp:txXfrm>
    </dsp:sp>
    <dsp:sp modelId="{87BBB7F2-78ED-413B-AEBD-F241FBE445F9}">
      <dsp:nvSpPr>
        <dsp:cNvPr id="0" name=""/>
        <dsp:cNvSpPr/>
      </dsp:nvSpPr>
      <dsp:spPr>
        <a:xfrm>
          <a:off x="3944615" y="1244575"/>
          <a:ext cx="2463849" cy="2463849"/>
        </a:xfrm>
        <a:prstGeom prst="ellipse">
          <a:avLst/>
        </a:prstGeom>
        <a:solidFill>
          <a:schemeClr val="accent4">
            <a:alpha val="50000"/>
            <a:hueOff val="-2976513"/>
            <a:satOff val="17933"/>
            <a:lumOff val="1437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5594" tIns="46990" rIns="135594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Evoke</a:t>
          </a:r>
          <a:endParaRPr lang="en-US" sz="3700" kern="1200" dirty="0"/>
        </a:p>
      </dsp:txBody>
      <dsp:txXfrm>
        <a:off x="4305437" y="1605397"/>
        <a:ext cx="1742205" cy="1742205"/>
      </dsp:txXfrm>
    </dsp:sp>
    <dsp:sp modelId="{0CDBC11D-D062-4FC1-87EE-FFE2A32F2AEF}">
      <dsp:nvSpPr>
        <dsp:cNvPr id="0" name=""/>
        <dsp:cNvSpPr/>
      </dsp:nvSpPr>
      <dsp:spPr>
        <a:xfrm>
          <a:off x="5915694" y="1244575"/>
          <a:ext cx="2463849" cy="2463849"/>
        </a:xfrm>
        <a:prstGeom prst="ellipse">
          <a:avLst/>
        </a:prstGeom>
        <a:solidFill>
          <a:schemeClr val="accent4">
            <a:alpha val="50000"/>
            <a:hueOff val="-4464770"/>
            <a:satOff val="26899"/>
            <a:lumOff val="2156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5594" tIns="46990" rIns="135594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Plan</a:t>
          </a:r>
          <a:endParaRPr lang="en-US" sz="3700" kern="1200" dirty="0"/>
        </a:p>
      </dsp:txBody>
      <dsp:txXfrm>
        <a:off x="6276516" y="1605397"/>
        <a:ext cx="1742205" cy="1742205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EB3747-E0BC-48EB-AF86-ACE71949DD43}">
      <dsp:nvSpPr>
        <dsp:cNvPr id="0" name=""/>
        <dsp:cNvSpPr/>
      </dsp:nvSpPr>
      <dsp:spPr>
        <a:xfrm>
          <a:off x="4424" y="2102670"/>
          <a:ext cx="1371518" cy="90005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Elaboration</a:t>
          </a:r>
          <a:endParaRPr lang="en-US" sz="1700" b="1" kern="1200" dirty="0"/>
        </a:p>
      </dsp:txBody>
      <dsp:txXfrm>
        <a:off x="30786" y="2129032"/>
        <a:ext cx="1318794" cy="847335"/>
      </dsp:txXfrm>
    </dsp:sp>
    <dsp:sp modelId="{F612A15F-C657-46BE-8099-BF14726CA217}">
      <dsp:nvSpPr>
        <dsp:cNvPr id="0" name=""/>
        <dsp:cNvSpPr/>
      </dsp:nvSpPr>
      <dsp:spPr>
        <a:xfrm>
          <a:off x="1500859" y="2422175"/>
          <a:ext cx="290761" cy="3401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1" kern="1200"/>
        </a:p>
      </dsp:txBody>
      <dsp:txXfrm>
        <a:off x="1500859" y="2490202"/>
        <a:ext cx="203533" cy="204082"/>
      </dsp:txXfrm>
    </dsp:sp>
    <dsp:sp modelId="{77DB9872-AF31-489D-8043-7C969534A9BB}">
      <dsp:nvSpPr>
        <dsp:cNvPr id="0" name=""/>
        <dsp:cNvSpPr/>
      </dsp:nvSpPr>
      <dsp:spPr>
        <a:xfrm>
          <a:off x="1924550" y="2102670"/>
          <a:ext cx="1371518" cy="900059"/>
        </a:xfrm>
        <a:prstGeom prst="roundRect">
          <a:avLst>
            <a:gd name="adj" fmla="val 10000"/>
          </a:avLst>
        </a:prstGeom>
        <a:solidFill>
          <a:schemeClr val="accent4">
            <a:hueOff val="-1116192"/>
            <a:satOff val="6725"/>
            <a:lumOff val="539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Use Evocative Questions</a:t>
          </a:r>
          <a:endParaRPr lang="en-US" sz="1700" b="1" kern="1200" dirty="0"/>
        </a:p>
      </dsp:txBody>
      <dsp:txXfrm>
        <a:off x="1950912" y="2129032"/>
        <a:ext cx="1318794" cy="847335"/>
      </dsp:txXfrm>
    </dsp:sp>
    <dsp:sp modelId="{F330FA03-5479-484E-9F6A-304A8F5F7A67}">
      <dsp:nvSpPr>
        <dsp:cNvPr id="0" name=""/>
        <dsp:cNvSpPr/>
      </dsp:nvSpPr>
      <dsp:spPr>
        <a:xfrm>
          <a:off x="3433221" y="2382631"/>
          <a:ext cx="290761" cy="3401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-1488257"/>
            <a:satOff val="8966"/>
            <a:lumOff val="71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1" kern="1200"/>
        </a:p>
      </dsp:txBody>
      <dsp:txXfrm>
        <a:off x="3433221" y="2450658"/>
        <a:ext cx="203533" cy="204082"/>
      </dsp:txXfrm>
    </dsp:sp>
    <dsp:sp modelId="{558E1F2E-319F-4DA8-BF4D-2F35822D1A12}">
      <dsp:nvSpPr>
        <dsp:cNvPr id="0" name=""/>
        <dsp:cNvSpPr/>
      </dsp:nvSpPr>
      <dsp:spPr>
        <a:xfrm>
          <a:off x="3844677" y="2102670"/>
          <a:ext cx="1371518" cy="900059"/>
        </a:xfrm>
        <a:prstGeom prst="roundRect">
          <a:avLst>
            <a:gd name="adj" fmla="val 10000"/>
          </a:avLst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Use scaling Rulers</a:t>
          </a:r>
          <a:endParaRPr lang="en-US" sz="1700" b="1" kern="1200" dirty="0"/>
        </a:p>
      </dsp:txBody>
      <dsp:txXfrm>
        <a:off x="3871039" y="2129032"/>
        <a:ext cx="1318794" cy="847335"/>
      </dsp:txXfrm>
    </dsp:sp>
    <dsp:sp modelId="{40BD4467-EDE9-4575-8138-9256161E59E7}">
      <dsp:nvSpPr>
        <dsp:cNvPr id="0" name=""/>
        <dsp:cNvSpPr/>
      </dsp:nvSpPr>
      <dsp:spPr>
        <a:xfrm>
          <a:off x="5353347" y="2382631"/>
          <a:ext cx="290761" cy="3401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-2976513"/>
            <a:satOff val="17933"/>
            <a:lumOff val="143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1" kern="1200"/>
        </a:p>
      </dsp:txBody>
      <dsp:txXfrm>
        <a:off x="5353347" y="2450658"/>
        <a:ext cx="203533" cy="204082"/>
      </dsp:txXfrm>
    </dsp:sp>
    <dsp:sp modelId="{ADB46A4D-A267-4EAC-B020-6E0324D96084}">
      <dsp:nvSpPr>
        <dsp:cNvPr id="0" name=""/>
        <dsp:cNvSpPr/>
      </dsp:nvSpPr>
      <dsp:spPr>
        <a:xfrm>
          <a:off x="5764803" y="2102670"/>
          <a:ext cx="1371518" cy="900059"/>
        </a:xfrm>
        <a:prstGeom prst="roundRect">
          <a:avLst>
            <a:gd name="adj" fmla="val 10000"/>
          </a:avLst>
        </a:prstGeom>
        <a:solidFill>
          <a:schemeClr val="accent4">
            <a:hueOff val="-3348577"/>
            <a:satOff val="20174"/>
            <a:lumOff val="1617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Reflect</a:t>
          </a:r>
          <a:endParaRPr lang="en-US" sz="1700" b="1" kern="1200" dirty="0"/>
        </a:p>
      </dsp:txBody>
      <dsp:txXfrm>
        <a:off x="5791165" y="2129032"/>
        <a:ext cx="1318794" cy="847335"/>
      </dsp:txXfrm>
    </dsp:sp>
    <dsp:sp modelId="{16AE7038-D525-4899-88F4-DA240E6AB40D}">
      <dsp:nvSpPr>
        <dsp:cNvPr id="0" name=""/>
        <dsp:cNvSpPr/>
      </dsp:nvSpPr>
      <dsp:spPr>
        <a:xfrm>
          <a:off x="7273474" y="2382631"/>
          <a:ext cx="290761" cy="3401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1" kern="1200"/>
        </a:p>
      </dsp:txBody>
      <dsp:txXfrm>
        <a:off x="7273474" y="2450658"/>
        <a:ext cx="203533" cy="204082"/>
      </dsp:txXfrm>
    </dsp:sp>
    <dsp:sp modelId="{2D4DB36E-4BBC-479C-86C6-6E23661289AF}">
      <dsp:nvSpPr>
        <dsp:cNvPr id="0" name=""/>
        <dsp:cNvSpPr/>
      </dsp:nvSpPr>
      <dsp:spPr>
        <a:xfrm>
          <a:off x="7684929" y="2102670"/>
          <a:ext cx="1371518" cy="900059"/>
        </a:xfrm>
        <a:prstGeom prst="roundRect">
          <a:avLst>
            <a:gd name="adj" fmla="val 1000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Ask Key Questions</a:t>
          </a:r>
          <a:endParaRPr lang="en-US" sz="1700" b="1" kern="1200" dirty="0"/>
        </a:p>
      </dsp:txBody>
      <dsp:txXfrm>
        <a:off x="7711291" y="2129032"/>
        <a:ext cx="1318794" cy="847335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60D2C3-D0DE-4936-B37F-97027EA20A1F}">
      <dsp:nvSpPr>
        <dsp:cNvPr id="0" name=""/>
        <dsp:cNvSpPr/>
      </dsp:nvSpPr>
      <dsp:spPr>
        <a:xfrm rot="5400000">
          <a:off x="5404996" y="-2150059"/>
          <a:ext cx="1004054" cy="5559552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smtClean="0"/>
            <a:t>Tell me about why this change would be good for </a:t>
          </a:r>
          <a:r>
            <a:rPr lang="en-US" sz="2800" kern="1200" dirty="0" smtClean="0"/>
            <a:t>you.</a:t>
          </a:r>
          <a:endParaRPr lang="en-US" sz="2800" kern="1200" dirty="0"/>
        </a:p>
      </dsp:txBody>
      <dsp:txXfrm rot="-5400000">
        <a:off x="3127247" y="176704"/>
        <a:ext cx="5510538" cy="906026"/>
      </dsp:txXfrm>
    </dsp:sp>
    <dsp:sp modelId="{63CCF545-B3FA-4FB7-92C5-E149222C8BD0}">
      <dsp:nvSpPr>
        <dsp:cNvPr id="0" name=""/>
        <dsp:cNvSpPr/>
      </dsp:nvSpPr>
      <dsp:spPr>
        <a:xfrm>
          <a:off x="0" y="2182"/>
          <a:ext cx="3127248" cy="125506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Elaboration</a:t>
          </a:r>
          <a:endParaRPr lang="en-US" sz="3600" kern="1200" dirty="0"/>
        </a:p>
      </dsp:txBody>
      <dsp:txXfrm>
        <a:off x="61267" y="63449"/>
        <a:ext cx="3004714" cy="1132533"/>
      </dsp:txXfrm>
    </dsp:sp>
    <dsp:sp modelId="{78A1B701-AD60-4B52-9BC3-DE3DBCFF9B81}">
      <dsp:nvSpPr>
        <dsp:cNvPr id="0" name=""/>
        <dsp:cNvSpPr/>
      </dsp:nvSpPr>
      <dsp:spPr>
        <a:xfrm rot="5400000">
          <a:off x="5220230" y="-776033"/>
          <a:ext cx="1362049" cy="5554122"/>
        </a:xfrm>
        <a:prstGeom prst="round2SameRect">
          <a:avLst/>
        </a:prstGeom>
        <a:solidFill>
          <a:schemeClr val="accent4">
            <a:tint val="40000"/>
            <a:alpha val="90000"/>
            <a:hueOff val="-1972853"/>
            <a:satOff val="11079"/>
            <a:lumOff val="704"/>
            <a:alphaOff val="0"/>
          </a:schemeClr>
        </a:solidFill>
        <a:ln w="28575" cap="flat" cmpd="sng" algn="ctr">
          <a:solidFill>
            <a:schemeClr val="accent4">
              <a:tint val="40000"/>
              <a:alpha val="90000"/>
              <a:hueOff val="-1972853"/>
              <a:satOff val="11079"/>
              <a:lumOff val="70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/>
            <a:t>What makes this change important to you?</a:t>
          </a:r>
          <a:endParaRPr lang="en-U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/>
            <a:t>What might happen if you don’t make this change?</a:t>
          </a:r>
          <a:endParaRPr lang="en-US" sz="2200" kern="1200" dirty="0"/>
        </a:p>
      </dsp:txBody>
      <dsp:txXfrm rot="-5400000">
        <a:off x="3124194" y="1386493"/>
        <a:ext cx="5487632" cy="1229069"/>
      </dsp:txXfrm>
    </dsp:sp>
    <dsp:sp modelId="{A9A72688-D796-49BF-B85A-86C0E90F5A2F}">
      <dsp:nvSpPr>
        <dsp:cNvPr id="0" name=""/>
        <dsp:cNvSpPr/>
      </dsp:nvSpPr>
      <dsp:spPr>
        <a:xfrm>
          <a:off x="0" y="1373494"/>
          <a:ext cx="3124194" cy="1255067"/>
        </a:xfrm>
        <a:prstGeom prst="roundRect">
          <a:avLst/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Evocative Questions</a:t>
          </a:r>
          <a:endParaRPr lang="en-US" sz="3600" kern="1200" dirty="0"/>
        </a:p>
      </dsp:txBody>
      <dsp:txXfrm>
        <a:off x="61267" y="1434761"/>
        <a:ext cx="3001660" cy="1132533"/>
      </dsp:txXfrm>
    </dsp:sp>
    <dsp:sp modelId="{37844EC6-01C4-4B6F-8065-9A6D53ECE913}">
      <dsp:nvSpPr>
        <dsp:cNvPr id="0" name=""/>
        <dsp:cNvSpPr/>
      </dsp:nvSpPr>
      <dsp:spPr>
        <a:xfrm rot="5400000">
          <a:off x="4293822" y="1092653"/>
          <a:ext cx="2739410" cy="6043717"/>
        </a:xfrm>
        <a:prstGeom prst="round2SameRect">
          <a:avLst/>
        </a:prstGeom>
        <a:solidFill>
          <a:schemeClr val="accent4">
            <a:tint val="40000"/>
            <a:alpha val="90000"/>
            <a:hueOff val="-3945706"/>
            <a:satOff val="22157"/>
            <a:lumOff val="1408"/>
            <a:alphaOff val="0"/>
          </a:schemeClr>
        </a:solidFill>
        <a:ln w="28575" cap="flat" cmpd="sng" algn="ctr">
          <a:solidFill>
            <a:schemeClr val="accent4">
              <a:tint val="40000"/>
              <a:alpha val="90000"/>
              <a:hueOff val="-3945706"/>
              <a:satOff val="22157"/>
              <a:lumOff val="14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/>
            <a:t>On a 0-10 scale, with 0 being not important at all, and 10 being extremely important, how important is it for you to make this change now?  What makes is an x and not a 0?</a:t>
          </a:r>
          <a:endParaRPr lang="en-U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/>
            <a:t>On a 0-10 scale, with 0 being not confident at all, and 10 being extremely confident, how confident are you to make this change now?  What makes it an X and not a 0?</a:t>
          </a:r>
          <a:endParaRPr lang="en-US" sz="2200" kern="1200" dirty="0"/>
        </a:p>
      </dsp:txBody>
      <dsp:txXfrm rot="-5400000">
        <a:off x="2641669" y="2878534"/>
        <a:ext cx="5909990" cy="2471956"/>
      </dsp:txXfrm>
    </dsp:sp>
    <dsp:sp modelId="{34052730-BC7A-47C2-8365-5B979BCE359A}">
      <dsp:nvSpPr>
        <dsp:cNvPr id="0" name=""/>
        <dsp:cNvSpPr/>
      </dsp:nvSpPr>
      <dsp:spPr>
        <a:xfrm>
          <a:off x="0" y="3486978"/>
          <a:ext cx="2641669" cy="1255067"/>
        </a:xfrm>
        <a:prstGeom prst="round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Scaling Rulers</a:t>
          </a:r>
          <a:endParaRPr lang="en-US" sz="3600" kern="1200" dirty="0"/>
        </a:p>
      </dsp:txBody>
      <dsp:txXfrm>
        <a:off x="61267" y="3548245"/>
        <a:ext cx="2519135" cy="1132533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73D2BE-8964-4DA6-A78A-DF1903D28C53}">
      <dsp:nvSpPr>
        <dsp:cNvPr id="0" name=""/>
        <dsp:cNvSpPr/>
      </dsp:nvSpPr>
      <dsp:spPr>
        <a:xfrm rot="5400000">
          <a:off x="4393156" y="-1372017"/>
          <a:ext cx="1784151" cy="4974336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kern="1200" dirty="0" smtClean="0"/>
            <a:t>You think…</a:t>
          </a:r>
          <a:endParaRPr lang="en-US" sz="2900" kern="1200" dirty="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kern="1200" dirty="0" smtClean="0"/>
            <a:t>You feel…</a:t>
          </a:r>
          <a:endParaRPr lang="en-US" sz="2900" kern="1200" dirty="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kern="1200" dirty="0" smtClean="0"/>
            <a:t>You are…</a:t>
          </a:r>
          <a:endParaRPr lang="en-US" sz="2900" kern="1200" dirty="0"/>
        </a:p>
      </dsp:txBody>
      <dsp:txXfrm rot="-5400000">
        <a:off x="2798064" y="310170"/>
        <a:ext cx="4887241" cy="1609961"/>
      </dsp:txXfrm>
    </dsp:sp>
    <dsp:sp modelId="{47D68F4F-DF62-4761-A120-1DF9937DCD64}">
      <dsp:nvSpPr>
        <dsp:cNvPr id="0" name=""/>
        <dsp:cNvSpPr/>
      </dsp:nvSpPr>
      <dsp:spPr>
        <a:xfrm>
          <a:off x="0" y="55"/>
          <a:ext cx="2798064" cy="223018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/>
            <a:t>Reflect</a:t>
          </a:r>
          <a:endParaRPr lang="en-US" sz="4000" kern="1200" dirty="0"/>
        </a:p>
      </dsp:txBody>
      <dsp:txXfrm>
        <a:off x="108869" y="108924"/>
        <a:ext cx="2580326" cy="2012451"/>
      </dsp:txXfrm>
    </dsp:sp>
    <dsp:sp modelId="{D2E7C308-19BA-44B9-8DDA-46C55FF1A5A5}">
      <dsp:nvSpPr>
        <dsp:cNvPr id="0" name=""/>
        <dsp:cNvSpPr/>
      </dsp:nvSpPr>
      <dsp:spPr>
        <a:xfrm rot="5400000">
          <a:off x="4393156" y="969681"/>
          <a:ext cx="1784151" cy="4974336"/>
        </a:xfrm>
        <a:prstGeom prst="round2SameRect">
          <a:avLst/>
        </a:prstGeom>
        <a:solidFill>
          <a:schemeClr val="accent3">
            <a:tint val="40000"/>
            <a:alpha val="90000"/>
            <a:hueOff val="10716850"/>
            <a:satOff val="-13793"/>
            <a:lumOff val="-1075"/>
            <a:alphaOff val="0"/>
          </a:schemeClr>
        </a:solidFill>
        <a:ln w="28575" cap="flat" cmpd="sng" algn="ctr">
          <a:solidFill>
            <a:schemeClr val="accent3">
              <a:tint val="40000"/>
              <a:alpha val="90000"/>
              <a:hueOff val="10716850"/>
              <a:satOff val="-13793"/>
              <a:lumOff val="-107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kern="1200" dirty="0" smtClean="0"/>
            <a:t>What’s the next step?</a:t>
          </a:r>
          <a:endParaRPr lang="en-US" sz="2900" kern="1200" dirty="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kern="1200" dirty="0" smtClean="0"/>
            <a:t>Where does this leave you?</a:t>
          </a:r>
          <a:endParaRPr lang="en-US" sz="2900" kern="1200" dirty="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kern="1200" dirty="0" smtClean="0"/>
            <a:t>What do you make of this?</a:t>
          </a:r>
          <a:endParaRPr lang="en-US" sz="2900" kern="1200" dirty="0"/>
        </a:p>
      </dsp:txBody>
      <dsp:txXfrm rot="-5400000">
        <a:off x="2798064" y="2651869"/>
        <a:ext cx="4887241" cy="1609961"/>
      </dsp:txXfrm>
    </dsp:sp>
    <dsp:sp modelId="{E6E27DDC-CDE1-418F-A0CD-CB4B4EC90EBD}">
      <dsp:nvSpPr>
        <dsp:cNvPr id="0" name=""/>
        <dsp:cNvSpPr/>
      </dsp:nvSpPr>
      <dsp:spPr>
        <a:xfrm>
          <a:off x="0" y="2341754"/>
          <a:ext cx="2798064" cy="2230189"/>
        </a:xfrm>
        <a:prstGeom prst="roundRect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/>
            <a:t>Key Questions</a:t>
          </a:r>
          <a:endParaRPr lang="en-US" sz="4000" kern="1200" dirty="0"/>
        </a:p>
      </dsp:txBody>
      <dsp:txXfrm>
        <a:off x="108869" y="2450623"/>
        <a:ext cx="2580326" cy="2012451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988A96-F707-4507-8C7C-C439B5BC769E}">
      <dsp:nvSpPr>
        <dsp:cNvPr id="0" name=""/>
        <dsp:cNvSpPr/>
      </dsp:nvSpPr>
      <dsp:spPr>
        <a:xfrm>
          <a:off x="2455" y="1244575"/>
          <a:ext cx="2463849" cy="2463849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5594" tIns="46990" rIns="135594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Engage</a:t>
          </a:r>
          <a:endParaRPr lang="en-US" sz="3700" kern="1200" dirty="0"/>
        </a:p>
      </dsp:txBody>
      <dsp:txXfrm>
        <a:off x="363277" y="1605397"/>
        <a:ext cx="1742205" cy="1742205"/>
      </dsp:txXfrm>
    </dsp:sp>
    <dsp:sp modelId="{8FB44F98-F894-4FE9-870A-6622D1615A7F}">
      <dsp:nvSpPr>
        <dsp:cNvPr id="0" name=""/>
        <dsp:cNvSpPr/>
      </dsp:nvSpPr>
      <dsp:spPr>
        <a:xfrm>
          <a:off x="1973535" y="1244575"/>
          <a:ext cx="2463849" cy="2463849"/>
        </a:xfrm>
        <a:prstGeom prst="ellipse">
          <a:avLst/>
        </a:prstGeom>
        <a:solidFill>
          <a:schemeClr val="accent4">
            <a:alpha val="50000"/>
            <a:hueOff val="-1488257"/>
            <a:satOff val="8966"/>
            <a:lumOff val="719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5594" tIns="46990" rIns="135594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Focus</a:t>
          </a:r>
          <a:endParaRPr lang="en-US" sz="3700" kern="1200" dirty="0"/>
        </a:p>
      </dsp:txBody>
      <dsp:txXfrm>
        <a:off x="2334357" y="1605397"/>
        <a:ext cx="1742205" cy="1742205"/>
      </dsp:txXfrm>
    </dsp:sp>
    <dsp:sp modelId="{87BBB7F2-78ED-413B-AEBD-F241FBE445F9}">
      <dsp:nvSpPr>
        <dsp:cNvPr id="0" name=""/>
        <dsp:cNvSpPr/>
      </dsp:nvSpPr>
      <dsp:spPr>
        <a:xfrm>
          <a:off x="3944615" y="1244575"/>
          <a:ext cx="2463849" cy="2463849"/>
        </a:xfrm>
        <a:prstGeom prst="ellipse">
          <a:avLst/>
        </a:prstGeom>
        <a:solidFill>
          <a:schemeClr val="accent4">
            <a:alpha val="50000"/>
            <a:hueOff val="-2976513"/>
            <a:satOff val="17933"/>
            <a:lumOff val="1437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5594" tIns="46990" rIns="135594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Evoke</a:t>
          </a:r>
          <a:endParaRPr lang="en-US" sz="3700" kern="1200" dirty="0"/>
        </a:p>
      </dsp:txBody>
      <dsp:txXfrm>
        <a:off x="4305437" y="1605397"/>
        <a:ext cx="1742205" cy="1742205"/>
      </dsp:txXfrm>
    </dsp:sp>
    <dsp:sp modelId="{0CDBC11D-D062-4FC1-87EE-FFE2A32F2AEF}">
      <dsp:nvSpPr>
        <dsp:cNvPr id="0" name=""/>
        <dsp:cNvSpPr/>
      </dsp:nvSpPr>
      <dsp:spPr>
        <a:xfrm>
          <a:off x="5915694" y="1244575"/>
          <a:ext cx="2463849" cy="2463849"/>
        </a:xfrm>
        <a:prstGeom prst="ellipse">
          <a:avLst/>
        </a:prstGeom>
        <a:solidFill>
          <a:schemeClr val="accent4">
            <a:alpha val="50000"/>
            <a:hueOff val="-4464770"/>
            <a:satOff val="26899"/>
            <a:lumOff val="2156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5594" tIns="46990" rIns="135594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Plan</a:t>
          </a:r>
          <a:endParaRPr lang="en-US" sz="3700" kern="1200" dirty="0"/>
        </a:p>
      </dsp:txBody>
      <dsp:txXfrm>
        <a:off x="6276516" y="1605397"/>
        <a:ext cx="1742205" cy="17422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#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#1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#1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#1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#1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#1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08B8ED-8C36-4338-81AE-DD930F95977D}" type="datetimeFigureOut">
              <a:rPr lang="en-US" smtClean="0"/>
              <a:t>11/14/2012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9AD096-10FE-4ABA-8A3E-FDDCD1898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901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AD096-10FE-4ABA-8A3E-FDDCD18982E1}" type="slidenum">
              <a:rPr lang="en-US" smtClean="0"/>
              <a:t>35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13CCD-DF9C-49FC-91D5-BB249C36FCA7}" type="datetimeFigureOut">
              <a:rPr lang="en-US" smtClean="0"/>
              <a:pPr/>
              <a:t>11/14/2012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B50D14-1727-4ECE-B748-E5B3B72609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13CCD-DF9C-49FC-91D5-BB249C36FCA7}" type="datetimeFigureOut">
              <a:rPr lang="en-US" smtClean="0"/>
              <a:pPr/>
              <a:t>11/14/2012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50D14-1727-4ECE-B748-E5B3B72609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13CCD-DF9C-49FC-91D5-BB249C36FCA7}" type="datetimeFigureOut">
              <a:rPr lang="en-US" smtClean="0"/>
              <a:pPr/>
              <a:t>11/14/2012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50D14-1727-4ECE-B748-E5B3B72609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13CCD-DF9C-49FC-91D5-BB249C36FCA7}" type="datetimeFigureOut">
              <a:rPr lang="en-US" smtClean="0"/>
              <a:pPr/>
              <a:t>11/14/2012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50D14-1727-4ECE-B748-E5B3B72609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13CCD-DF9C-49FC-91D5-BB249C36FCA7}" type="datetimeFigureOut">
              <a:rPr lang="en-US" smtClean="0"/>
              <a:pPr/>
              <a:t>11/14/2012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50D14-1727-4ECE-B748-E5B3B72609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13CCD-DF9C-49FC-91D5-BB249C36FCA7}" type="datetimeFigureOut">
              <a:rPr lang="en-US" smtClean="0"/>
              <a:pPr/>
              <a:t>11/14/2012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50D14-1727-4ECE-B748-E5B3B72609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13CCD-DF9C-49FC-91D5-BB249C36FCA7}" type="datetimeFigureOut">
              <a:rPr lang="en-US" smtClean="0"/>
              <a:pPr/>
              <a:t>11/14/2012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50D14-1727-4ECE-B748-E5B3B72609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13CCD-DF9C-49FC-91D5-BB249C36FCA7}" type="datetimeFigureOut">
              <a:rPr lang="en-US" smtClean="0"/>
              <a:pPr/>
              <a:t>11/14/2012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50D14-1727-4ECE-B748-E5B3B72609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13CCD-DF9C-49FC-91D5-BB249C36FCA7}" type="datetimeFigureOut">
              <a:rPr lang="en-US" smtClean="0"/>
              <a:pPr/>
              <a:t>11/14/2012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50D14-1727-4ECE-B748-E5B3B72609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13CCD-DF9C-49FC-91D5-BB249C36FCA7}" type="datetimeFigureOut">
              <a:rPr lang="en-US" smtClean="0"/>
              <a:pPr/>
              <a:t>11/14/2012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50D14-1727-4ECE-B748-E5B3B72609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13CCD-DF9C-49FC-91D5-BB249C36FCA7}" type="datetimeFigureOut">
              <a:rPr lang="en-US" smtClean="0"/>
              <a:pPr/>
              <a:t>11/14/2012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50D14-1727-4ECE-B748-E5B3B72609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A0413CCD-DF9C-49FC-91D5-BB249C36FCA7}" type="datetimeFigureOut">
              <a:rPr lang="en-US" smtClean="0"/>
              <a:pPr/>
              <a:t>11/14/2012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3EB50D14-1727-4ECE-B748-E5B3B72609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diagramLayout" Target="../diagrams/layout9.xml"/><Relationship Id="rId7" Type="http://schemas.openxmlformats.org/officeDocument/2006/relationships/diagramData" Target="../diagrams/data10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11" Type="http://schemas.microsoft.com/office/2007/relationships/diagramDrawing" Target="../diagrams/drawing10.xml"/><Relationship Id="rId5" Type="http://schemas.openxmlformats.org/officeDocument/2006/relationships/diagramColors" Target="../diagrams/colors9.xml"/><Relationship Id="rId10" Type="http://schemas.openxmlformats.org/officeDocument/2006/relationships/diagramColors" Target="../diagrams/colors10.xml"/><Relationship Id="rId4" Type="http://schemas.openxmlformats.org/officeDocument/2006/relationships/diagramQuickStyle" Target="../diagrams/quickStyle9.xml"/><Relationship Id="rId9" Type="http://schemas.openxmlformats.org/officeDocument/2006/relationships/diagramQuickStyle" Target="../diagrams/quickStyle1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895600"/>
            <a:ext cx="9144000" cy="1905000"/>
          </a:xfrm>
        </p:spPr>
        <p:txBody>
          <a:bodyPr>
            <a:normAutofit fontScale="90000"/>
          </a:bodyPr>
          <a:lstStyle/>
          <a:p>
            <a:r>
              <a:rPr lang="en-US" sz="6000" b="1" dirty="0" smtClean="0"/>
              <a:t>Improving Motivational Interviewing  Skills</a:t>
            </a:r>
            <a:br>
              <a:rPr lang="en-US" sz="6000" b="1" dirty="0" smtClean="0"/>
            </a:br>
            <a:r>
              <a:rPr lang="en-US" sz="6000" b="1" dirty="0" smtClean="0"/>
              <a:t>in Community Corrections</a:t>
            </a:r>
            <a:r>
              <a:rPr lang="en-US" sz="6000" dirty="0" smtClean="0"/>
              <a:t/>
            </a:r>
            <a:br>
              <a:rPr lang="en-US" sz="6000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3733800"/>
            <a:ext cx="8991600" cy="29718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Karen Ingersoll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University of </a:t>
            </a:r>
            <a:r>
              <a:rPr lang="en-US" dirty="0" smtClean="0">
                <a:solidFill>
                  <a:schemeClr val="tx1"/>
                </a:solidFill>
              </a:rPr>
              <a:t>Virginia</a:t>
            </a:r>
          </a:p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http://ingersolltraining.com</a:t>
            </a:r>
            <a:endParaRPr lang="en-US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US" b="1" dirty="0" smtClean="0">
                <a:solidFill>
                  <a:schemeClr val="tx1"/>
                </a:solidFill>
              </a:rPr>
              <a:t>Presented to Virginia Community Criminal Justice Association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Nov. 14, 2012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Williamsburg, VA</a:t>
            </a:r>
            <a:endParaRPr lang="en-US" dirty="0" smtClean="0">
              <a:solidFill>
                <a:schemeClr val="tx1"/>
              </a:solidFill>
            </a:endParaRPr>
          </a:p>
          <a:p>
            <a:endParaRPr lang="en-US" b="1" dirty="0" smtClean="0">
              <a:solidFill>
                <a:schemeClr val="tx1"/>
              </a:solidFill>
            </a:endParaRPr>
          </a:p>
        </p:txBody>
      </p:sp>
      <p:pic>
        <p:nvPicPr>
          <p:cNvPr id="1026" name="Picture 2" descr="C:\Documents and Settings\kes7a\Local Settings\Temporary Internet Files\Content.IE5\RW239EEW\MP900305711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94891"/>
            <a:ext cx="1150112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858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76400"/>
            <a:ext cx="8001000" cy="51054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MI has been recommended as an Evidence Based Practice for corrections settings 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Many corrections professionals </a:t>
            </a:r>
            <a:r>
              <a:rPr lang="en-US" dirty="0">
                <a:solidFill>
                  <a:schemeClr val="tx1"/>
                </a:solidFill>
              </a:rPr>
              <a:t>came from law </a:t>
            </a:r>
            <a:r>
              <a:rPr lang="en-US" dirty="0" smtClean="0">
                <a:solidFill>
                  <a:schemeClr val="tx1"/>
                </a:solidFill>
              </a:rPr>
              <a:t>enforcement, were not trained as counselors, but are in a quasi-counselor role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Community corrections agencies must blend MI with other approaches to minimize harm to the community and maximize help to the offender</a:t>
            </a:r>
          </a:p>
        </p:txBody>
      </p:sp>
      <p:pic>
        <p:nvPicPr>
          <p:cNvPr id="2053" name="Picture 5" descr="http://discovercorrections.com/sites/default/files/disciplines/cc/data/images/appa_ramseyco_16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52400"/>
            <a:ext cx="19431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7910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/>
          <a:lstStyle/>
          <a:p>
            <a:r>
              <a:rPr lang="en-US" b="1" dirty="0" smtClean="0"/>
              <a:t>What is MI?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864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Motivational Interviewing </a:t>
            </a:r>
            <a:r>
              <a:rPr lang="en-US" dirty="0" smtClean="0">
                <a:solidFill>
                  <a:schemeClr val="tx1"/>
                </a:solidFill>
              </a:rPr>
              <a:t>(Miller &amp; Rollnick, 1991, 2002, 2013) is: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</a:rPr>
              <a:t>A Client-Centered, Directive Counseling Style to  Facilitate Behavior Change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An </a:t>
            </a:r>
            <a:r>
              <a:rPr lang="en-US" b="1" dirty="0" smtClean="0">
                <a:solidFill>
                  <a:schemeClr val="tx1"/>
                </a:solidFill>
              </a:rPr>
              <a:t>evidence-based approa</a:t>
            </a:r>
            <a:r>
              <a:rPr lang="en-US" dirty="0" smtClean="0">
                <a:solidFill>
                  <a:schemeClr val="tx1"/>
                </a:solidFill>
              </a:rPr>
              <a:t>ch with over 200 Randomized Clinical Trials, soon to be registered with NREPP as an Evidence Based Practice to address substance abuse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Applies to diverse </a:t>
            </a:r>
            <a:r>
              <a:rPr lang="en-US" b="1" dirty="0" smtClean="0">
                <a:solidFill>
                  <a:schemeClr val="tx1"/>
                </a:solidFill>
              </a:rPr>
              <a:t>target behaviors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</a:rPr>
              <a:t>Drug use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</a:rPr>
              <a:t>Drinking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</a:rPr>
              <a:t>Criminal behaviors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</a:rPr>
              <a:t>Medication adherence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</a:rPr>
              <a:t>Water purification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</a:rPr>
              <a:t>Diet and exercise adherence 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Objectives for Today</a:t>
            </a:r>
          </a:p>
        </p:txBody>
      </p:sp>
      <p:sp>
        <p:nvSpPr>
          <p:cNvPr id="16386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en-US" dirty="0" smtClean="0">
                <a:solidFill>
                  <a:schemeClr val="tx1"/>
                </a:solidFill>
              </a:rPr>
              <a:t>At the end of this presentation, you will be able to: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Describe how persuasion “feels” different from MI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Discuss the 4 Processes of MI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Understand the Spirit and key techniques of MI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Use a simple script to approach your clients with a need to consider behavior change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Discuss the long-term experience of Implementing MI in a Virginia Community Corrections Setting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Let’s Practice! </a:t>
            </a:r>
          </a:p>
        </p:txBody>
      </p:sp>
      <p:sp>
        <p:nvSpPr>
          <p:cNvPr id="17410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/>
              <a:t>Get into pairs, even if it mean switching seats</a:t>
            </a:r>
          </a:p>
          <a:p>
            <a:r>
              <a:rPr lang="en-US" smtClean="0"/>
              <a:t>You and your partner will each get a turn to try persuasive and MI techniques</a:t>
            </a:r>
          </a:p>
        </p:txBody>
      </p:sp>
      <p:pic>
        <p:nvPicPr>
          <p:cNvPr id="2050" name="Picture 2" descr="http://www.dazzlindonna.com/blog/wp-content/uploads/2007/10/animated_conversatio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3048000"/>
            <a:ext cx="4283075" cy="2590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8001000" cy="914400"/>
          </a:xfrm>
        </p:spPr>
        <p:txBody>
          <a:bodyPr/>
          <a:lstStyle/>
          <a:p>
            <a:r>
              <a:rPr lang="en-US" b="1" dirty="0" smtClean="0"/>
              <a:t>Your challenge</a:t>
            </a:r>
          </a:p>
        </p:txBody>
      </p:sp>
      <p:sp>
        <p:nvSpPr>
          <p:cNvPr id="18434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447800"/>
            <a:ext cx="8686800" cy="5410200"/>
          </a:xfrm>
        </p:spPr>
        <p:txBody>
          <a:bodyPr/>
          <a:lstStyle/>
          <a:p>
            <a:r>
              <a:rPr lang="en-US" sz="2400" b="1" dirty="0" smtClean="0"/>
              <a:t>The Situation</a:t>
            </a:r>
            <a:r>
              <a:rPr lang="en-US" sz="2400" dirty="0" smtClean="0"/>
              <a:t>. You are a busy occupational health nurse.</a:t>
            </a:r>
          </a:p>
          <a:p>
            <a:r>
              <a:rPr lang="en-US" sz="2400" dirty="0" smtClean="0"/>
              <a:t>You conduct health screenings for employees. </a:t>
            </a:r>
          </a:p>
          <a:p>
            <a:r>
              <a:rPr lang="en-US" sz="2400" dirty="0" smtClean="0"/>
              <a:t>You are feeding back the results of a health screen to an employee. </a:t>
            </a:r>
          </a:p>
          <a:p>
            <a:r>
              <a:rPr lang="en-US" sz="2400" dirty="0" smtClean="0"/>
              <a:t>You only have about 10 minutes for your first discussion with this person.</a:t>
            </a:r>
          </a:p>
          <a:p>
            <a:r>
              <a:rPr lang="en-US" sz="2400" b="1" dirty="0" smtClean="0"/>
              <a:t>The Patient</a:t>
            </a:r>
            <a:r>
              <a:rPr lang="en-US" sz="2400" dirty="0" smtClean="0"/>
              <a:t>. </a:t>
            </a:r>
          </a:p>
          <a:p>
            <a:r>
              <a:rPr lang="en-US" sz="2400" dirty="0" smtClean="0"/>
              <a:t>This person is clearly overweight, also smokes, and drinks about 6 beers a night. </a:t>
            </a:r>
          </a:p>
          <a:p>
            <a:r>
              <a:rPr lang="en-US" sz="2400" dirty="0" smtClean="0"/>
              <a:t>Both blood pressure and cholesterol are elevated, and you are very concerned about this person's diet and weight. </a:t>
            </a:r>
          </a:p>
          <a:p>
            <a:r>
              <a:rPr lang="en-US" sz="2400" dirty="0" smtClean="0"/>
              <a:t>The employee is married, has 3 children, and has been working with the firm for 15 years.</a:t>
            </a:r>
          </a:p>
          <a:p>
            <a:pPr>
              <a:buFont typeface="Wingdings 2" pitchFamily="18" charset="2"/>
              <a:buNone/>
            </a:pPr>
            <a:endParaRPr lang="en-US" sz="2400" dirty="0" smtClean="0"/>
          </a:p>
        </p:txBody>
      </p:sp>
      <p:pic>
        <p:nvPicPr>
          <p:cNvPr id="18435" name="Picture 1" descr="C:\Users\Karen Ingersoll\AppData\Local\Microsoft\Windows\Temporary Internet Files\Content.IE5\RJE9GCN2\MP900305693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152400"/>
            <a:ext cx="1524000" cy="114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Your Task</a:t>
            </a:r>
          </a:p>
        </p:txBody>
      </p:sp>
      <p:sp>
        <p:nvSpPr>
          <p:cNvPr id="19458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chemeClr val="tx1"/>
                </a:solidFill>
              </a:rPr>
              <a:t>Try as hard as you can to persuade this person to do something about his or her diet, smoking, or drinking. This is a serious matter, and you do not have a lot of time. It's not your job to be a "therapist"; rather, you are paid to be a competent, concerned, and forthright health practitioner.</a:t>
            </a:r>
          </a:p>
          <a:p>
            <a:endParaRPr lang="en-US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8077200" cy="808038"/>
          </a:xfrm>
        </p:spPr>
        <p:txBody>
          <a:bodyPr/>
          <a:lstStyle/>
          <a:p>
            <a:r>
              <a:rPr lang="en-US" b="1" dirty="0" smtClean="0"/>
              <a:t>Persuading to Change</a:t>
            </a:r>
          </a:p>
        </p:txBody>
      </p:sp>
      <p:sp>
        <p:nvSpPr>
          <p:cNvPr id="20482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981200"/>
            <a:ext cx="8610600" cy="46482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1. Using the health information you have, </a:t>
            </a:r>
            <a:r>
              <a:rPr lang="en-US" b="1" i="1" dirty="0" smtClean="0">
                <a:solidFill>
                  <a:schemeClr val="tx1"/>
                </a:solidFill>
              </a:rPr>
              <a:t>explain </a:t>
            </a:r>
            <a:r>
              <a:rPr lang="en-US" b="1" i="1" dirty="0" smtClean="0">
                <a:solidFill>
                  <a:srgbClr val="FF0000"/>
                </a:solidFill>
              </a:rPr>
              <a:t>what</a:t>
            </a:r>
            <a:r>
              <a:rPr lang="en-US" b="1" i="1" dirty="0" smtClean="0">
                <a:solidFill>
                  <a:schemeClr val="tx1"/>
                </a:solidFill>
              </a:rPr>
              <a:t> the person should change and </a:t>
            </a:r>
            <a:r>
              <a:rPr lang="en-US" b="1" i="1" dirty="0" smtClean="0">
                <a:solidFill>
                  <a:srgbClr val="FF0000"/>
                </a:solidFill>
              </a:rPr>
              <a:t>why</a:t>
            </a:r>
            <a:r>
              <a:rPr lang="en-US" b="1" i="1" dirty="0" smtClean="0">
                <a:solidFill>
                  <a:schemeClr val="tx1"/>
                </a:solidFill>
              </a:rPr>
              <a:t> </a:t>
            </a:r>
            <a:r>
              <a:rPr lang="en-US" b="1" i="1" dirty="0" smtClean="0">
                <a:solidFill>
                  <a:schemeClr val="tx1"/>
                </a:solidFill>
              </a:rPr>
              <a:t>the person should make this change.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2. Give three specific </a:t>
            </a:r>
            <a:r>
              <a:rPr lang="en-US" b="1" i="1" dirty="0" smtClean="0">
                <a:solidFill>
                  <a:srgbClr val="FF0000"/>
                </a:solidFill>
              </a:rPr>
              <a:t>benefits</a:t>
            </a:r>
            <a:r>
              <a:rPr lang="en-US" b="1" i="1" dirty="0" smtClean="0">
                <a:solidFill>
                  <a:schemeClr val="tx1"/>
                </a:solidFill>
              </a:rPr>
              <a:t> that would result from making the change.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3. Tell the person </a:t>
            </a:r>
            <a:r>
              <a:rPr lang="en-US" b="1" i="1" dirty="0" smtClean="0">
                <a:solidFill>
                  <a:srgbClr val="FF0000"/>
                </a:solidFill>
              </a:rPr>
              <a:t>how</a:t>
            </a:r>
            <a:r>
              <a:rPr lang="en-US" b="1" i="1" dirty="0" smtClean="0">
                <a:solidFill>
                  <a:schemeClr val="tx1"/>
                </a:solidFill>
              </a:rPr>
              <a:t> </a:t>
            </a:r>
            <a:r>
              <a:rPr lang="en-US" b="1" i="1" dirty="0" smtClean="0">
                <a:solidFill>
                  <a:schemeClr val="tx1"/>
                </a:solidFill>
              </a:rPr>
              <a:t>to change</a:t>
            </a:r>
            <a:r>
              <a:rPr lang="en-US" b="1" i="1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4. Emphasize </a:t>
            </a:r>
            <a:r>
              <a:rPr lang="en-US" b="1" i="1" dirty="0" smtClean="0">
                <a:solidFill>
                  <a:srgbClr val="FF0000"/>
                </a:solidFill>
              </a:rPr>
              <a:t>why</a:t>
            </a:r>
            <a:r>
              <a:rPr lang="en-US" dirty="0" smtClean="0">
                <a:solidFill>
                  <a:schemeClr val="tx1"/>
                </a:solidFill>
              </a:rPr>
              <a:t> change is </a:t>
            </a:r>
            <a:r>
              <a:rPr lang="en-US" b="1" i="1" dirty="0" smtClean="0">
                <a:solidFill>
                  <a:schemeClr val="tx1"/>
                </a:solidFill>
              </a:rPr>
              <a:t>important. </a:t>
            </a:r>
            <a:r>
              <a:rPr lang="en-US" b="1" i="1" dirty="0" smtClean="0">
                <a:solidFill>
                  <a:schemeClr val="tx1"/>
                </a:solidFill>
              </a:rPr>
              <a:t>This might include the </a:t>
            </a:r>
            <a:r>
              <a:rPr lang="en-US" b="1" dirty="0" smtClean="0">
                <a:solidFill>
                  <a:schemeClr val="tx1"/>
                </a:solidFill>
              </a:rPr>
              <a:t>negative consequences </a:t>
            </a:r>
            <a:r>
              <a:rPr lang="en-US" dirty="0" smtClean="0">
                <a:solidFill>
                  <a:schemeClr val="tx1"/>
                </a:solidFill>
              </a:rPr>
              <a:t>of not doing it.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5. </a:t>
            </a:r>
            <a:r>
              <a:rPr lang="en-US" b="1" dirty="0" smtClean="0">
                <a:solidFill>
                  <a:schemeClr val="tx1"/>
                </a:solidFill>
              </a:rPr>
              <a:t>Tell/persuade the person </a:t>
            </a:r>
            <a:r>
              <a:rPr lang="en-US" b="1" dirty="0" smtClean="0">
                <a:solidFill>
                  <a:srgbClr val="FF0000"/>
                </a:solidFill>
              </a:rPr>
              <a:t>to do it</a:t>
            </a:r>
            <a:r>
              <a:rPr lang="en-US" b="1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If you encounter resistance, repeat the above, </a:t>
            </a:r>
            <a:r>
              <a:rPr lang="en-US" b="1" dirty="0" smtClean="0">
                <a:solidFill>
                  <a:schemeClr val="tx1"/>
                </a:solidFill>
              </a:rPr>
              <a:t>perhaps more emphatically.</a:t>
            </a:r>
          </a:p>
        </p:txBody>
      </p:sp>
      <p:pic>
        <p:nvPicPr>
          <p:cNvPr id="20483" name="Picture 1" descr="C:\Users\Karen Ingersoll\AppData\Local\Microsoft\Windows\Temporary Internet Files\Content.IE5\EQXDV3DZ\MP900439239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153400" cy="1189038"/>
          </a:xfrm>
        </p:spPr>
        <p:txBody>
          <a:bodyPr/>
          <a:lstStyle/>
          <a:p>
            <a:r>
              <a:rPr lang="en-US" smtClean="0"/>
              <a:t>Motivational Interviewing (MI)</a:t>
            </a:r>
          </a:p>
        </p:txBody>
      </p:sp>
      <p:sp>
        <p:nvSpPr>
          <p:cNvPr id="21506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752600"/>
            <a:ext cx="8305800" cy="48768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A counseling style that explores and resolves normative ambivalence about change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A method that builds the person’s own motivation for change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A quiet style that gradually evokes change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An evidence based practice that reduces strain on clinicians while guiding patients to take responsibility and make decisions that benefit their health and their lives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An approach that relies on eliciting rather than providing</a:t>
            </a:r>
          </a:p>
        </p:txBody>
      </p:sp>
      <p:pic>
        <p:nvPicPr>
          <p:cNvPr id="21507" name="Picture 3" descr="C:\Users\Karen Ingersoll\AppData\Local\Microsoft\Windows\Temporary Internet Files\Content.IE5\GFGCVF2P\MP900315656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2400" y="4934196"/>
            <a:ext cx="1371600" cy="1923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8001000" cy="914400"/>
          </a:xfrm>
        </p:spPr>
        <p:txBody>
          <a:bodyPr/>
          <a:lstStyle/>
          <a:p>
            <a:r>
              <a:rPr lang="en-US" smtClean="0"/>
              <a:t>Your challenge</a:t>
            </a:r>
          </a:p>
        </p:txBody>
      </p:sp>
      <p:sp>
        <p:nvSpPr>
          <p:cNvPr id="22530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447800"/>
            <a:ext cx="8686800" cy="5410200"/>
          </a:xfrm>
        </p:spPr>
        <p:txBody>
          <a:bodyPr/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The Situation</a:t>
            </a:r>
            <a:r>
              <a:rPr lang="en-US" sz="2400" dirty="0" smtClean="0">
                <a:solidFill>
                  <a:schemeClr val="tx1"/>
                </a:solidFill>
              </a:rPr>
              <a:t>. You are a busy occupational health nurse.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You conduct health screenings for employees.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You are feeding back the results of a health screen to an employee.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You only have about 10 minutes for your first discussion with this person.</a:t>
            </a:r>
          </a:p>
          <a:p>
            <a:r>
              <a:rPr lang="en-US" sz="2400" b="1" dirty="0" smtClean="0">
                <a:solidFill>
                  <a:schemeClr val="tx1"/>
                </a:solidFill>
              </a:rPr>
              <a:t>The Patient</a:t>
            </a:r>
            <a:r>
              <a:rPr lang="en-US" sz="2400" dirty="0" smtClean="0">
                <a:solidFill>
                  <a:schemeClr val="tx1"/>
                </a:solidFill>
              </a:rPr>
              <a:t>.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This person is clearly overweight, also smokes, and drinks about 6 beers a night.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Both blood pressure and cholesterol are elevated, and you are very concerned about this person's diet and weight.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The employee is married, has 3 children, and has been working with the firm for 15 years.</a:t>
            </a:r>
          </a:p>
          <a:p>
            <a:pPr>
              <a:buFont typeface="Wingdings 2" pitchFamily="18" charset="2"/>
              <a:buNone/>
            </a:pPr>
            <a:endParaRPr lang="en-US" sz="2400" dirty="0" smtClean="0"/>
          </a:p>
        </p:txBody>
      </p:sp>
      <p:pic>
        <p:nvPicPr>
          <p:cNvPr id="22531" name="Picture 1" descr="C:\Users\Karen Ingersoll\AppData\Local\Microsoft\Windows\Temporary Internet Files\Content.IE5\RJE9GCN2\MP900305693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0" y="152400"/>
            <a:ext cx="1600200" cy="120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153400" cy="685800"/>
          </a:xfrm>
        </p:spPr>
        <p:txBody>
          <a:bodyPr/>
          <a:lstStyle/>
          <a:p>
            <a:r>
              <a:rPr lang="en-US" b="1" dirty="0" smtClean="0"/>
              <a:t>Try it the MI Way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295400"/>
            <a:ext cx="8305800" cy="5105400"/>
          </a:xfrm>
        </p:spPr>
        <p:txBody>
          <a:bodyPr>
            <a:normAutofit fontScale="92500" lnSpcReduction="20000"/>
          </a:bodyPr>
          <a:lstStyle/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b="1" i="1" dirty="0" smtClean="0">
                <a:solidFill>
                  <a:srgbClr val="FF0000"/>
                </a:solidFill>
              </a:rPr>
              <a:t>What concerns you </a:t>
            </a:r>
            <a:r>
              <a:rPr lang="en-US" b="1" i="1" dirty="0" smtClean="0">
                <a:solidFill>
                  <a:schemeClr val="tx1"/>
                </a:solidFill>
              </a:rPr>
              <a:t>most about your health?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b="1" i="1" dirty="0" smtClean="0">
                <a:solidFill>
                  <a:srgbClr val="FF0000"/>
                </a:solidFill>
              </a:rPr>
              <a:t>What</a:t>
            </a:r>
            <a:r>
              <a:rPr lang="en-US" b="1" i="1" dirty="0" smtClean="0">
                <a:solidFill>
                  <a:schemeClr val="tx1"/>
                </a:solidFill>
              </a:rPr>
              <a:t>, if anything, might you want to change?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b="1" i="1" dirty="0" smtClean="0">
                <a:solidFill>
                  <a:srgbClr val="FF0000"/>
                </a:solidFill>
              </a:rPr>
              <a:t>Why</a:t>
            </a:r>
            <a:r>
              <a:rPr lang="en-US" b="1" i="1" dirty="0" smtClean="0">
                <a:solidFill>
                  <a:schemeClr val="tx1"/>
                </a:solidFill>
              </a:rPr>
              <a:t> </a:t>
            </a:r>
            <a:r>
              <a:rPr lang="en-US" b="1" i="1" dirty="0">
                <a:solidFill>
                  <a:schemeClr val="tx1"/>
                </a:solidFill>
              </a:rPr>
              <a:t>would you want to make this change?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b="1" i="1" dirty="0">
                <a:solidFill>
                  <a:schemeClr val="tx1"/>
                </a:solidFill>
              </a:rPr>
              <a:t>What are the </a:t>
            </a:r>
            <a:r>
              <a:rPr lang="en-US" b="1" i="1" dirty="0">
                <a:solidFill>
                  <a:srgbClr val="FF0000"/>
                </a:solidFill>
              </a:rPr>
              <a:t>3 best reasons</a:t>
            </a:r>
            <a:r>
              <a:rPr lang="en-US" b="1" i="1" dirty="0">
                <a:solidFill>
                  <a:schemeClr val="tx1"/>
                </a:solidFill>
              </a:rPr>
              <a:t> for you to do it?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b="1" i="1" dirty="0">
                <a:solidFill>
                  <a:schemeClr val="tx1"/>
                </a:solidFill>
              </a:rPr>
              <a:t>How </a:t>
            </a:r>
            <a:r>
              <a:rPr lang="en-US" b="1" i="1" dirty="0" smtClean="0">
                <a:solidFill>
                  <a:schemeClr val="tx1"/>
                </a:solidFill>
              </a:rPr>
              <a:t>is </a:t>
            </a:r>
            <a:r>
              <a:rPr lang="en-US" b="1" i="1" dirty="0">
                <a:solidFill>
                  <a:schemeClr val="tx1"/>
                </a:solidFill>
              </a:rPr>
              <a:t>it for you to make this change, on a scale from 0 to 10,where 0 is not at all important, and 10 is extremely important? </a:t>
            </a:r>
            <a:r>
              <a:rPr lang="en-US" dirty="0">
                <a:solidFill>
                  <a:schemeClr val="tx1"/>
                </a:solidFill>
              </a:rPr>
              <a:t>[Optional </a:t>
            </a:r>
            <a:r>
              <a:rPr lang="en-US" dirty="0" err="1" smtClean="0">
                <a:solidFill>
                  <a:schemeClr val="tx1"/>
                </a:solidFill>
              </a:rPr>
              <a:t>follow</a:t>
            </a:r>
            <a:r>
              <a:rPr lang="en-US" b="1" i="1" dirty="0" err="1">
                <a:solidFill>
                  <a:srgbClr val="FF0000"/>
                </a:solidFill>
              </a:rPr>
              <a:t>important</a:t>
            </a:r>
            <a:r>
              <a:rPr lang="en-US" dirty="0" smtClean="0">
                <a:solidFill>
                  <a:schemeClr val="tx1"/>
                </a:solidFill>
              </a:rPr>
              <a:t>-up </a:t>
            </a:r>
            <a:r>
              <a:rPr lang="en-US" dirty="0">
                <a:solidFill>
                  <a:schemeClr val="tx1"/>
                </a:solidFill>
              </a:rPr>
              <a:t>question: </a:t>
            </a:r>
            <a:r>
              <a:rPr lang="en-US" i="1" dirty="0">
                <a:solidFill>
                  <a:schemeClr val="tx1"/>
                </a:solidFill>
              </a:rPr>
              <a:t>And what makes it a _____ rather than a 0?</a:t>
            </a:r>
            <a:r>
              <a:rPr lang="en-US" dirty="0">
                <a:solidFill>
                  <a:schemeClr val="tx1"/>
                </a:solidFill>
              </a:rPr>
              <a:t>]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b="1" i="1" dirty="0" smtClean="0">
                <a:solidFill>
                  <a:schemeClr val="tx1"/>
                </a:solidFill>
              </a:rPr>
              <a:t>If </a:t>
            </a:r>
            <a:r>
              <a:rPr lang="en-US" b="1" i="1" dirty="0">
                <a:solidFill>
                  <a:schemeClr val="tx1"/>
                </a:solidFill>
              </a:rPr>
              <a:t>you </a:t>
            </a:r>
            <a:r>
              <a:rPr lang="en-US" b="1" i="1" dirty="0" smtClean="0">
                <a:solidFill>
                  <a:schemeClr val="tx1"/>
                </a:solidFill>
              </a:rPr>
              <a:t>decide </a:t>
            </a:r>
            <a:r>
              <a:rPr lang="en-US" b="1" i="1" dirty="0">
                <a:solidFill>
                  <a:schemeClr val="tx1"/>
                </a:solidFill>
              </a:rPr>
              <a:t>to make this change, </a:t>
            </a:r>
            <a:r>
              <a:rPr lang="en-US" b="1" i="1" dirty="0">
                <a:solidFill>
                  <a:srgbClr val="FF0000"/>
                </a:solidFill>
              </a:rPr>
              <a:t>how </a:t>
            </a:r>
            <a:r>
              <a:rPr lang="en-US" b="1" i="1" dirty="0">
                <a:solidFill>
                  <a:schemeClr val="tx1"/>
                </a:solidFill>
              </a:rPr>
              <a:t>might you go about it in order to succeed?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>
                <a:solidFill>
                  <a:schemeClr val="tx1"/>
                </a:solidFill>
              </a:rPr>
              <a:t>After </a:t>
            </a:r>
            <a:r>
              <a:rPr lang="en-US" dirty="0">
                <a:solidFill>
                  <a:schemeClr val="tx1"/>
                </a:solidFill>
              </a:rPr>
              <a:t>you have </a:t>
            </a:r>
            <a:r>
              <a:rPr lang="en-US" b="1" dirty="0">
                <a:solidFill>
                  <a:srgbClr val="FF0000"/>
                </a:solidFill>
              </a:rPr>
              <a:t>listened carefully </a:t>
            </a:r>
            <a:r>
              <a:rPr lang="en-US" dirty="0">
                <a:solidFill>
                  <a:schemeClr val="tx1"/>
                </a:solidFill>
              </a:rPr>
              <a:t>to the answers to these questions, </a:t>
            </a:r>
            <a:r>
              <a:rPr lang="en-US" b="1" i="1" dirty="0">
                <a:solidFill>
                  <a:schemeClr val="tx1"/>
                </a:solidFill>
              </a:rPr>
              <a:t>give back a </a:t>
            </a:r>
            <a:r>
              <a:rPr lang="en-US" b="1" i="1" dirty="0">
                <a:solidFill>
                  <a:srgbClr val="FF0000"/>
                </a:solidFill>
              </a:rPr>
              <a:t>short </a:t>
            </a:r>
            <a:r>
              <a:rPr lang="en-US" b="1" i="1" dirty="0" smtClean="0">
                <a:solidFill>
                  <a:srgbClr val="FF0000"/>
                </a:solidFill>
              </a:rPr>
              <a:t>summary</a:t>
            </a:r>
            <a:r>
              <a:rPr lang="en-US" b="1" i="1" dirty="0" smtClean="0">
                <a:solidFill>
                  <a:schemeClr val="tx1"/>
                </a:solidFill>
              </a:rPr>
              <a:t> of </a:t>
            </a:r>
            <a:r>
              <a:rPr lang="en-US" b="1" i="1" dirty="0">
                <a:solidFill>
                  <a:schemeClr val="tx1"/>
                </a:solidFill>
              </a:rPr>
              <a:t>what you heard</a:t>
            </a:r>
            <a:r>
              <a:rPr lang="en-US" b="1" dirty="0">
                <a:solidFill>
                  <a:schemeClr val="tx1"/>
                </a:solidFill>
              </a:rPr>
              <a:t>, </a:t>
            </a:r>
            <a:r>
              <a:rPr lang="en-US" dirty="0">
                <a:solidFill>
                  <a:schemeClr val="tx1"/>
                </a:solidFill>
              </a:rPr>
              <a:t>of the person’s motivations for change. Then ask one more question: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b="1" i="1" dirty="0" smtClean="0">
                <a:solidFill>
                  <a:srgbClr val="FF0000"/>
                </a:solidFill>
              </a:rPr>
              <a:t>So </a:t>
            </a:r>
            <a:r>
              <a:rPr lang="en-US" b="1" i="1" dirty="0">
                <a:solidFill>
                  <a:srgbClr val="FF0000"/>
                </a:solidFill>
              </a:rPr>
              <a:t>what do you think you’ll do</a:t>
            </a:r>
            <a:r>
              <a:rPr lang="en-US" b="1" dirty="0">
                <a:solidFill>
                  <a:srgbClr val="FF0000"/>
                </a:solidFill>
              </a:rPr>
              <a:t>? </a:t>
            </a:r>
            <a:r>
              <a:rPr lang="en-US" dirty="0">
                <a:solidFill>
                  <a:schemeClr val="tx1"/>
                </a:solidFill>
              </a:rPr>
              <a:t>and listen with interest to the answer.</a:t>
            </a:r>
          </a:p>
        </p:txBody>
      </p:sp>
      <p:pic>
        <p:nvPicPr>
          <p:cNvPr id="23555" name="Picture 1" descr="C:\Users\Karen Ingersoll\AppData\Local\Microsoft\Windows\Temporary Internet Files\Content.IE5\BE60ZQK1\MC900078738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3940" y="381000"/>
            <a:ext cx="122006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Debrief</a:t>
            </a:r>
          </a:p>
        </p:txBody>
      </p:sp>
      <p:sp>
        <p:nvSpPr>
          <p:cNvPr id="24578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Which way felt better to you as a client?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Which way felt better to you as a worker?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Which way felt more natural?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Which way seems more likely to lead to genuine, maintained change?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8305800" cy="838200"/>
          </a:xfrm>
        </p:spPr>
        <p:txBody>
          <a:bodyPr/>
          <a:lstStyle/>
          <a:p>
            <a:r>
              <a:rPr lang="en-US" dirty="0" smtClean="0"/>
              <a:t>A few facts on MI</a:t>
            </a:r>
          </a:p>
        </p:txBody>
      </p:sp>
      <p:sp>
        <p:nvSpPr>
          <p:cNvPr id="25602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4000"/>
            <a:ext cx="8305800" cy="5257800"/>
          </a:xfrm>
        </p:spPr>
        <p:txBody>
          <a:bodyPr/>
          <a:lstStyle/>
          <a:p>
            <a:r>
              <a:rPr lang="en-US" sz="3200" dirty="0" smtClean="0">
                <a:solidFill>
                  <a:schemeClr val="tx1"/>
                </a:solidFill>
              </a:rPr>
              <a:t>First described in 1983 by Bill Miller Ph.D.</a:t>
            </a:r>
          </a:p>
          <a:p>
            <a:r>
              <a:rPr lang="en-US" sz="3200" dirty="0" smtClean="0">
                <a:solidFill>
                  <a:schemeClr val="tx1"/>
                </a:solidFill>
              </a:rPr>
              <a:t>Books on MI by Miller and Steve Rollnick in 1991 and 2002; new edition of </a:t>
            </a:r>
            <a:r>
              <a:rPr lang="en-US" sz="3200" i="1" dirty="0" smtClean="0">
                <a:solidFill>
                  <a:schemeClr val="tx1"/>
                </a:solidFill>
              </a:rPr>
              <a:t>Motivational Interviewing (2013) </a:t>
            </a:r>
            <a:r>
              <a:rPr lang="en-US" sz="3200" dirty="0" smtClean="0">
                <a:solidFill>
                  <a:schemeClr val="tx1"/>
                </a:solidFill>
              </a:rPr>
              <a:t>NOW</a:t>
            </a:r>
          </a:p>
          <a:p>
            <a:r>
              <a:rPr lang="en-US" sz="3200" dirty="0" smtClean="0">
                <a:solidFill>
                  <a:schemeClr val="tx1"/>
                </a:solidFill>
              </a:rPr>
              <a:t>Multiple books available on applications of MI</a:t>
            </a:r>
          </a:p>
          <a:p>
            <a:r>
              <a:rPr lang="en-US" sz="3200" dirty="0" smtClean="0">
                <a:solidFill>
                  <a:schemeClr val="tx1"/>
                </a:solidFill>
              </a:rPr>
              <a:t>Second only to Cognitive behavioral therapy in number of research studies and publications</a:t>
            </a:r>
          </a:p>
        </p:txBody>
      </p:sp>
      <p:pic>
        <p:nvPicPr>
          <p:cNvPr id="25603" name="Picture 2" descr="http://medicine.cf.ac.uk/media/filer_public/2010/08/02/output/icmi_2010_jpg_300x300_crop_max_q8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0" y="152400"/>
            <a:ext cx="2095500" cy="148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153400" cy="1219200"/>
          </a:xfrm>
        </p:spPr>
        <p:txBody>
          <a:bodyPr/>
          <a:lstStyle/>
          <a:p>
            <a:r>
              <a:rPr lang="en-US" b="1" dirty="0" smtClean="0"/>
              <a:t>Efficacy of MI</a:t>
            </a:r>
          </a:p>
        </p:txBody>
      </p:sp>
      <p:sp>
        <p:nvSpPr>
          <p:cNvPr id="26626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219200"/>
            <a:ext cx="8305800" cy="5486400"/>
          </a:xfrm>
        </p:spPr>
        <p:txBody>
          <a:bodyPr/>
          <a:lstStyle/>
          <a:p>
            <a:r>
              <a:rPr lang="en-US" sz="3600" dirty="0" smtClean="0">
                <a:solidFill>
                  <a:schemeClr val="tx1"/>
                </a:solidFill>
              </a:rPr>
              <a:t>Equal to other active evidence based treatments but briefer</a:t>
            </a:r>
          </a:p>
          <a:p>
            <a:r>
              <a:rPr lang="en-US" sz="3600" dirty="0" smtClean="0">
                <a:solidFill>
                  <a:schemeClr val="tx1"/>
                </a:solidFill>
              </a:rPr>
              <a:t>Multiple meta-analyses and syntheses of studies find a small to moderate effect size across problem behaviors, cultures, patient populations, and target behaviors</a:t>
            </a:r>
          </a:p>
          <a:p>
            <a:r>
              <a:rPr lang="en-US" sz="3600" dirty="0" smtClean="0">
                <a:solidFill>
                  <a:schemeClr val="tx1"/>
                </a:solidFill>
              </a:rPr>
              <a:t>Active research on mechanisms of change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Lesser known facts about MI</a:t>
            </a:r>
          </a:p>
        </p:txBody>
      </p:sp>
      <p:sp>
        <p:nvSpPr>
          <p:cNvPr id="27650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600" dirty="0" smtClean="0">
                <a:solidFill>
                  <a:schemeClr val="tx1"/>
                </a:solidFill>
              </a:rPr>
              <a:t>Not theoretically based</a:t>
            </a:r>
          </a:p>
          <a:p>
            <a:r>
              <a:rPr lang="en-US" sz="3600" dirty="0" smtClean="0">
                <a:solidFill>
                  <a:schemeClr val="tx1"/>
                </a:solidFill>
              </a:rPr>
              <a:t>Pragmatic, clinically-based </a:t>
            </a:r>
          </a:p>
          <a:p>
            <a:r>
              <a:rPr lang="en-US" sz="3600" dirty="0" smtClean="0">
                <a:solidFill>
                  <a:schemeClr val="tx1"/>
                </a:solidFill>
              </a:rPr>
              <a:t>evolving development</a:t>
            </a:r>
          </a:p>
        </p:txBody>
      </p:sp>
      <p:pic>
        <p:nvPicPr>
          <p:cNvPr id="27651" name="Picture 2" descr="C:\Users\Karen Ingersoll\AppData\Local\Microsoft\Windows\Temporary Internet Files\Content.IE5\GFGCVF2P\MC900448745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3886200"/>
            <a:ext cx="3581400" cy="238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MI is not a </a:t>
            </a:r>
            <a:br>
              <a:rPr lang="en-US" b="1" dirty="0" smtClean="0"/>
            </a:br>
            <a:r>
              <a:rPr lang="en-US" b="1" dirty="0" smtClean="0"/>
              <a:t>Behavioral Therapy</a:t>
            </a:r>
          </a:p>
        </p:txBody>
      </p:sp>
      <p:sp>
        <p:nvSpPr>
          <p:cNvPr id="28674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200" dirty="0" smtClean="0">
                <a:solidFill>
                  <a:schemeClr val="tx1"/>
                </a:solidFill>
              </a:rPr>
              <a:t>It targets behavior but not through providing </a:t>
            </a:r>
          </a:p>
          <a:p>
            <a:pPr lvl="1"/>
            <a:r>
              <a:rPr lang="en-US" sz="3200" dirty="0" smtClean="0">
                <a:solidFill>
                  <a:schemeClr val="tx1"/>
                </a:solidFill>
              </a:rPr>
              <a:t>Models</a:t>
            </a:r>
          </a:p>
          <a:p>
            <a:pPr lvl="1"/>
            <a:r>
              <a:rPr lang="en-US" sz="3200" dirty="0" smtClean="0">
                <a:solidFill>
                  <a:schemeClr val="tx1"/>
                </a:solidFill>
              </a:rPr>
              <a:t>Solutions</a:t>
            </a:r>
          </a:p>
          <a:p>
            <a:pPr lvl="1"/>
            <a:r>
              <a:rPr lang="en-US" sz="3200" dirty="0" smtClean="0">
                <a:solidFill>
                  <a:schemeClr val="tx1"/>
                </a:solidFill>
              </a:rPr>
              <a:t>Skills</a:t>
            </a:r>
          </a:p>
          <a:p>
            <a:pPr lvl="1"/>
            <a:r>
              <a:rPr lang="en-US" sz="3200" dirty="0" smtClean="0">
                <a:solidFill>
                  <a:schemeClr val="tx1"/>
                </a:solidFill>
              </a:rPr>
              <a:t>Information</a:t>
            </a:r>
          </a:p>
          <a:p>
            <a:r>
              <a:rPr lang="en-US" sz="3200" dirty="0" smtClean="0">
                <a:solidFill>
                  <a:schemeClr val="tx1"/>
                </a:solidFill>
              </a:rPr>
              <a:t>It is a client-centered or patient-centered approach at its heart</a:t>
            </a:r>
          </a:p>
        </p:txBody>
      </p:sp>
      <p:sp>
        <p:nvSpPr>
          <p:cNvPr id="28675" name="TextBox 3"/>
          <p:cNvSpPr txBox="1">
            <a:spLocks noChangeArrowheads="1"/>
          </p:cNvSpPr>
          <p:nvPr/>
        </p:nvSpPr>
        <p:spPr bwMode="auto">
          <a:xfrm>
            <a:off x="1524000" y="5715000"/>
            <a:ext cx="74676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Perpetua"/>
              </a:rPr>
              <a:t>Wagner and Ingersoll (in press) in Hayes et al., </a:t>
            </a:r>
            <a:r>
              <a:rPr lang="en-US" i="1">
                <a:latin typeface="Perpetua"/>
              </a:rPr>
              <a:t>Acceptance, Mindfulness, Values, and Addictive Behaviors: Counseling with Contemporary Cognitive Behavioral Therapies.</a:t>
            </a:r>
            <a:r>
              <a:rPr lang="en-US">
                <a:latin typeface="Perpetua"/>
              </a:rPr>
              <a:t> New Harbinger Press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 b="1" dirty="0" smtClean="0"/>
              <a:t>Spirit of MI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0" y="838200"/>
          <a:ext cx="9220200" cy="601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9699" name="TextBox 4"/>
          <p:cNvSpPr txBox="1">
            <a:spLocks noChangeArrowheads="1"/>
          </p:cNvSpPr>
          <p:nvPr/>
        </p:nvSpPr>
        <p:spPr bwMode="auto">
          <a:xfrm>
            <a:off x="7467600" y="5715000"/>
            <a:ext cx="1676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Perpetua"/>
              </a:rPr>
              <a:t>Miller &amp; Rollnick, </a:t>
            </a:r>
            <a:r>
              <a:rPr lang="en-US" dirty="0" smtClean="0">
                <a:latin typeface="Perpetua"/>
              </a:rPr>
              <a:t>2013</a:t>
            </a:r>
            <a:endParaRPr lang="en-US" dirty="0">
              <a:latin typeface="Perpetu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7467600" cy="990600"/>
          </a:xfrm>
        </p:spPr>
        <p:txBody>
          <a:bodyPr/>
          <a:lstStyle/>
          <a:p>
            <a:r>
              <a:rPr lang="en-US" b="1" dirty="0" smtClean="0"/>
              <a:t>Acceptance</a:t>
            </a:r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1216846606"/>
              </p:ext>
            </p:extLst>
          </p:nvPr>
        </p:nvGraphicFramePr>
        <p:xfrm>
          <a:off x="457200" y="1384300"/>
          <a:ext cx="8305800" cy="515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5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5791200" y="152400"/>
          <a:ext cx="3352800" cy="251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0724" name="TextBox 15"/>
          <p:cNvSpPr txBox="1">
            <a:spLocks noChangeArrowheads="1"/>
          </p:cNvSpPr>
          <p:nvPr/>
        </p:nvSpPr>
        <p:spPr bwMode="auto">
          <a:xfrm>
            <a:off x="5867400" y="304800"/>
            <a:ext cx="1295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dirty="0">
                <a:latin typeface="Perpetua"/>
              </a:rPr>
              <a:t>MI Spirit</a:t>
            </a:r>
          </a:p>
        </p:txBody>
      </p:sp>
      <p:sp>
        <p:nvSpPr>
          <p:cNvPr id="30725" name="TextBox 16"/>
          <p:cNvSpPr txBox="1">
            <a:spLocks noChangeArrowheads="1"/>
          </p:cNvSpPr>
          <p:nvPr/>
        </p:nvSpPr>
        <p:spPr bwMode="auto">
          <a:xfrm>
            <a:off x="7467600" y="3962400"/>
            <a:ext cx="1676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Perpetua"/>
              </a:rPr>
              <a:t>Miller &amp; Rollnick, </a:t>
            </a:r>
            <a:r>
              <a:rPr lang="en-US" dirty="0" smtClean="0">
                <a:latin typeface="Perpetua"/>
              </a:rPr>
              <a:t>2013</a:t>
            </a:r>
            <a:endParaRPr lang="en-US" dirty="0">
              <a:latin typeface="Perpetu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/>
          <a:lstStyle/>
          <a:p>
            <a:r>
              <a:rPr lang="en-US" b="1" dirty="0" smtClean="0"/>
              <a:t>Four Processes of MI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304800" y="1447800"/>
          <a:ext cx="83820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1747" name="TextBox 4"/>
          <p:cNvSpPr txBox="1">
            <a:spLocks noChangeArrowheads="1"/>
          </p:cNvSpPr>
          <p:nvPr/>
        </p:nvSpPr>
        <p:spPr bwMode="auto">
          <a:xfrm>
            <a:off x="7162800" y="5791200"/>
            <a:ext cx="1676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Perpetua"/>
              </a:rPr>
              <a:t>Miller &amp; </a:t>
            </a:r>
            <a:r>
              <a:rPr lang="en-US" dirty="0" smtClean="0">
                <a:latin typeface="Perpetua"/>
              </a:rPr>
              <a:t>Rollnick 2013</a:t>
            </a:r>
            <a:endParaRPr lang="en-US" dirty="0">
              <a:latin typeface="Perpetu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/>
          <a:lstStyle/>
          <a:p>
            <a:r>
              <a:rPr lang="en-US" b="1" dirty="0" smtClean="0"/>
              <a:t>Four Processes of MI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304800" y="1447800"/>
          <a:ext cx="83820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2771" name="TextBox 4"/>
          <p:cNvSpPr txBox="1">
            <a:spLocks noChangeArrowheads="1"/>
          </p:cNvSpPr>
          <p:nvPr/>
        </p:nvSpPr>
        <p:spPr bwMode="auto">
          <a:xfrm>
            <a:off x="7162800" y="5791200"/>
            <a:ext cx="1676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Perpetua"/>
              </a:rPr>
              <a:t>Miller &amp; </a:t>
            </a:r>
            <a:r>
              <a:rPr lang="en-US" dirty="0" smtClean="0">
                <a:latin typeface="Perpetua"/>
              </a:rPr>
              <a:t>Rollnick 2013</a:t>
            </a:r>
            <a:endParaRPr lang="en-US" dirty="0">
              <a:latin typeface="Perpetu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/>
              <a:t>Engage</a:t>
            </a:r>
            <a:endParaRPr lang="en-US" b="1" dirty="0"/>
          </a:p>
        </p:txBody>
      </p:sp>
      <p:sp>
        <p:nvSpPr>
          <p:cNvPr id="33794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990600"/>
            <a:ext cx="8153400" cy="50292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To establish a helpful connection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To build rapport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To offer relationship</a:t>
            </a:r>
          </a:p>
        </p:txBody>
      </p:sp>
      <p:graphicFrame>
        <p:nvGraphicFramePr>
          <p:cNvPr id="5" name="Diagram 4"/>
          <p:cNvGraphicFramePr/>
          <p:nvPr/>
        </p:nvGraphicFramePr>
        <p:xfrm>
          <a:off x="2749550" y="1435100"/>
          <a:ext cx="67056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Left Brace 5"/>
          <p:cNvSpPr/>
          <p:nvPr/>
        </p:nvSpPr>
        <p:spPr>
          <a:xfrm>
            <a:off x="2133600" y="2819400"/>
            <a:ext cx="609600" cy="3276600"/>
          </a:xfrm>
          <a:prstGeom prst="lef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3797" name="TextBox 6"/>
          <p:cNvSpPr txBox="1">
            <a:spLocks noChangeArrowheads="1"/>
          </p:cNvSpPr>
          <p:nvPr/>
        </p:nvSpPr>
        <p:spPr bwMode="auto">
          <a:xfrm>
            <a:off x="152400" y="4038600"/>
            <a:ext cx="20574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latin typeface="Perpetua"/>
              </a:rPr>
              <a:t>Fundamental MI Client-centered Skills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Let’s Practice!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>
                <a:solidFill>
                  <a:schemeClr val="tx1"/>
                </a:solidFill>
              </a:rPr>
              <a:t>Dyads: partner up again! 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>
                <a:solidFill>
                  <a:schemeClr val="tx1"/>
                </a:solidFill>
              </a:rPr>
              <a:t>Client: think of </a:t>
            </a:r>
            <a:r>
              <a:rPr lang="en-US" b="1" dirty="0" smtClean="0">
                <a:solidFill>
                  <a:schemeClr val="tx1"/>
                </a:solidFill>
              </a:rPr>
              <a:t>something you are considering changing</a:t>
            </a:r>
            <a:r>
              <a:rPr lang="en-US" dirty="0" smtClean="0">
                <a:solidFill>
                  <a:schemeClr val="tx1"/>
                </a:solidFill>
              </a:rPr>
              <a:t>, but haven’t yet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>
                <a:solidFill>
                  <a:schemeClr val="tx1"/>
                </a:solidFill>
              </a:rPr>
              <a:t>Counselor, use OARS to engage in the following sequence:</a:t>
            </a:r>
          </a:p>
          <a:p>
            <a:pPr marL="548640" lvl="1" fontAlgn="auto">
              <a:spcBef>
                <a:spcPts val="37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b="1" i="1" dirty="0" smtClean="0">
                <a:solidFill>
                  <a:srgbClr val="FF0000"/>
                </a:solidFill>
              </a:rPr>
              <a:t>Tell me about something you are considering changing</a:t>
            </a:r>
            <a:r>
              <a:rPr lang="en-US" sz="2400" b="1" i="1" dirty="0" smtClean="0">
                <a:solidFill>
                  <a:schemeClr val="tx1"/>
                </a:solidFill>
              </a:rPr>
              <a:t>.</a:t>
            </a:r>
          </a:p>
          <a:p>
            <a:pPr marL="548640" lvl="1" fontAlgn="auto">
              <a:spcBef>
                <a:spcPts val="37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b="1" i="1" dirty="0" smtClean="0">
                <a:solidFill>
                  <a:srgbClr val="FF0000"/>
                </a:solidFill>
              </a:rPr>
              <a:t>Affirm</a:t>
            </a:r>
            <a:r>
              <a:rPr lang="en-US" sz="2400" b="1" i="1" dirty="0" smtClean="0">
                <a:solidFill>
                  <a:schemeClr val="tx1"/>
                </a:solidFill>
              </a:rPr>
              <a:t> the person’s thoughts, actions, or feelings about the change so far</a:t>
            </a:r>
          </a:p>
          <a:p>
            <a:pPr marL="548640" lvl="1" fontAlgn="auto">
              <a:spcBef>
                <a:spcPts val="37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b="1" i="1" dirty="0" smtClean="0">
                <a:solidFill>
                  <a:srgbClr val="FF0000"/>
                </a:solidFill>
              </a:rPr>
              <a:t>Tell me more</a:t>
            </a:r>
            <a:r>
              <a:rPr lang="en-US" sz="2400" b="1" i="1" dirty="0" smtClean="0">
                <a:solidFill>
                  <a:schemeClr val="tx1"/>
                </a:solidFill>
              </a:rPr>
              <a:t>.</a:t>
            </a:r>
          </a:p>
          <a:p>
            <a:pPr marL="548640" lvl="1" fontAlgn="auto">
              <a:spcBef>
                <a:spcPts val="37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b="1" i="1" dirty="0" smtClean="0">
                <a:solidFill>
                  <a:srgbClr val="FF0000"/>
                </a:solidFill>
              </a:rPr>
              <a:t>Reflect</a:t>
            </a:r>
            <a:r>
              <a:rPr lang="en-US" sz="2400" b="1" i="1" dirty="0" smtClean="0">
                <a:solidFill>
                  <a:schemeClr val="tx1"/>
                </a:solidFill>
              </a:rPr>
              <a:t> what you hear</a:t>
            </a:r>
          </a:p>
          <a:p>
            <a:pPr marL="548640" lvl="1" fontAlgn="auto">
              <a:spcBef>
                <a:spcPts val="37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b="1" i="1" dirty="0" smtClean="0">
                <a:solidFill>
                  <a:srgbClr val="FF0000"/>
                </a:solidFill>
              </a:rPr>
              <a:t>Summarize</a:t>
            </a:r>
            <a:r>
              <a:rPr lang="en-US" sz="2400" b="1" i="1" dirty="0" smtClean="0">
                <a:solidFill>
                  <a:schemeClr val="tx1"/>
                </a:solidFill>
              </a:rPr>
              <a:t> the main points</a:t>
            </a:r>
            <a:endParaRPr lang="en-US" sz="24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/>
          <a:lstStyle/>
          <a:p>
            <a:r>
              <a:rPr lang="en-US" b="1" dirty="0" smtClean="0"/>
              <a:t>Four Processes of MI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304800" y="1447800"/>
          <a:ext cx="83820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5843" name="TextBox 4"/>
          <p:cNvSpPr txBox="1">
            <a:spLocks noChangeArrowheads="1"/>
          </p:cNvSpPr>
          <p:nvPr/>
        </p:nvSpPr>
        <p:spPr bwMode="auto">
          <a:xfrm>
            <a:off x="7162800" y="5791200"/>
            <a:ext cx="1676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Perpetua"/>
              </a:rPr>
              <a:t>Miller &amp; Rollnick, </a:t>
            </a:r>
            <a:r>
              <a:rPr lang="en-US" dirty="0" smtClean="0">
                <a:latin typeface="Perpetua"/>
              </a:rPr>
              <a:t>2013</a:t>
            </a:r>
            <a:endParaRPr lang="en-US" dirty="0">
              <a:latin typeface="Perpetu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772400" cy="1143000"/>
          </a:xfrm>
        </p:spPr>
        <p:txBody>
          <a:bodyPr/>
          <a:lstStyle/>
          <a:p>
            <a:r>
              <a:rPr lang="en-US" b="1" dirty="0" smtClean="0"/>
              <a:t>Focus</a:t>
            </a:r>
          </a:p>
        </p:txBody>
      </p:sp>
      <p:sp>
        <p:nvSpPr>
          <p:cNvPr id="36866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447800"/>
            <a:ext cx="7772400" cy="45720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To develop a specific agenda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To develop change goals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To add direction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2895600" y="1828800"/>
          <a:ext cx="59436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Focus</a:t>
            </a:r>
          </a:p>
        </p:txBody>
      </p:sp>
      <p:sp>
        <p:nvSpPr>
          <p:cNvPr id="37890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447800"/>
            <a:ext cx="7772400" cy="45720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To develop a specific agenda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To develop change goals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To add direction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2895600" y="1828800"/>
          <a:ext cx="59436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783447572"/>
              </p:ext>
            </p:extLst>
          </p:nvPr>
        </p:nvGraphicFramePr>
        <p:xfrm>
          <a:off x="457200" y="3200400"/>
          <a:ext cx="3048000" cy="340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7924800" cy="868362"/>
          </a:xfrm>
        </p:spPr>
        <p:txBody>
          <a:bodyPr/>
          <a:lstStyle/>
          <a:p>
            <a:r>
              <a:rPr lang="en-US" b="1" dirty="0" smtClean="0"/>
              <a:t>Let’s Practice!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143000"/>
            <a:ext cx="8153400" cy="5486400"/>
          </a:xfrm>
        </p:spPr>
        <p:txBody>
          <a:bodyPr>
            <a:normAutofit/>
          </a:bodyPr>
          <a:lstStyle/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>
                <a:solidFill>
                  <a:schemeClr val="tx1"/>
                </a:solidFill>
              </a:rPr>
              <a:t>Dyads: partner up again! 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>
                <a:solidFill>
                  <a:schemeClr val="tx1"/>
                </a:solidFill>
              </a:rPr>
              <a:t>Client: same issue you are considering changing, but haven’t yet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>
                <a:solidFill>
                  <a:schemeClr val="tx1"/>
                </a:solidFill>
              </a:rPr>
              <a:t>Counselor, use OARS to engage in the following sequence:</a:t>
            </a:r>
          </a:p>
          <a:p>
            <a:pPr marL="548640" lvl="1" fontAlgn="auto">
              <a:spcBef>
                <a:spcPts val="37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b="1" i="1" dirty="0" smtClean="0">
                <a:solidFill>
                  <a:srgbClr val="FF0000"/>
                </a:solidFill>
              </a:rPr>
              <a:t>Tell me about one part you are most interested </a:t>
            </a:r>
            <a:r>
              <a:rPr lang="en-US" sz="2400" b="1" i="1" dirty="0" smtClean="0">
                <a:solidFill>
                  <a:schemeClr val="tx1"/>
                </a:solidFill>
              </a:rPr>
              <a:t>in changing now.</a:t>
            </a:r>
          </a:p>
          <a:p>
            <a:pPr marL="548640" lvl="1" fontAlgn="auto">
              <a:spcBef>
                <a:spcPts val="37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b="1" i="1" dirty="0" smtClean="0">
                <a:solidFill>
                  <a:srgbClr val="FF0000"/>
                </a:solidFill>
              </a:rPr>
              <a:t>Affirm</a:t>
            </a:r>
            <a:r>
              <a:rPr lang="en-US" sz="2400" b="1" i="1" dirty="0" smtClean="0">
                <a:solidFill>
                  <a:schemeClr val="tx1"/>
                </a:solidFill>
              </a:rPr>
              <a:t> the person’s thoughts, actions, or feelings about the change so far</a:t>
            </a:r>
          </a:p>
          <a:p>
            <a:pPr marL="548640" lvl="1" fontAlgn="auto">
              <a:spcBef>
                <a:spcPts val="37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b="1" i="1" dirty="0" smtClean="0">
                <a:solidFill>
                  <a:srgbClr val="FF0000"/>
                </a:solidFill>
              </a:rPr>
              <a:t>Tell me more/explore values</a:t>
            </a:r>
            <a:r>
              <a:rPr lang="en-US" sz="2400" b="1" i="1" dirty="0" smtClean="0">
                <a:solidFill>
                  <a:schemeClr val="tx1"/>
                </a:solidFill>
              </a:rPr>
              <a:t> related to the one part.</a:t>
            </a:r>
          </a:p>
          <a:p>
            <a:pPr marL="548640" lvl="1" fontAlgn="auto">
              <a:spcBef>
                <a:spcPts val="37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b="1" i="1" dirty="0" smtClean="0">
                <a:solidFill>
                  <a:srgbClr val="FF0000"/>
                </a:solidFill>
              </a:rPr>
              <a:t>Reflect</a:t>
            </a:r>
            <a:r>
              <a:rPr lang="en-US" sz="2400" b="1" i="1" dirty="0" smtClean="0">
                <a:solidFill>
                  <a:schemeClr val="tx1"/>
                </a:solidFill>
              </a:rPr>
              <a:t> what you hear</a:t>
            </a:r>
          </a:p>
          <a:p>
            <a:pPr marL="548640" lvl="1" fontAlgn="auto">
              <a:spcBef>
                <a:spcPts val="37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b="1" i="1" dirty="0" smtClean="0">
                <a:solidFill>
                  <a:srgbClr val="FF0000"/>
                </a:solidFill>
              </a:rPr>
              <a:t>How</a:t>
            </a:r>
            <a:r>
              <a:rPr lang="en-US" sz="2400" b="1" i="1" dirty="0" smtClean="0">
                <a:solidFill>
                  <a:schemeClr val="tx1"/>
                </a:solidFill>
              </a:rPr>
              <a:t> would things be different once you’ve made this change?  What would life look like then?</a:t>
            </a:r>
          </a:p>
          <a:p>
            <a:pPr marL="548640" lvl="1" fontAlgn="auto">
              <a:spcBef>
                <a:spcPts val="37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b="1" i="1" dirty="0" smtClean="0">
                <a:solidFill>
                  <a:srgbClr val="FF0000"/>
                </a:solidFill>
              </a:rPr>
              <a:t>Summarize</a:t>
            </a:r>
            <a:r>
              <a:rPr lang="en-US" sz="2400" b="1" i="1" dirty="0" smtClean="0">
                <a:solidFill>
                  <a:schemeClr val="tx1"/>
                </a:solidFill>
              </a:rPr>
              <a:t> the main points</a:t>
            </a:r>
            <a:endParaRPr lang="en-US" sz="24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/>
          <a:lstStyle/>
          <a:p>
            <a:r>
              <a:rPr lang="en-US" b="1" dirty="0" smtClean="0"/>
              <a:t>Four Processes of MI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304800" y="1447800"/>
          <a:ext cx="83820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9939" name="TextBox 4"/>
          <p:cNvSpPr txBox="1">
            <a:spLocks noChangeArrowheads="1"/>
          </p:cNvSpPr>
          <p:nvPr/>
        </p:nvSpPr>
        <p:spPr bwMode="auto">
          <a:xfrm>
            <a:off x="7162800" y="5791200"/>
            <a:ext cx="1676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Perpetua"/>
              </a:rPr>
              <a:t>Miller &amp; Rollnick, </a:t>
            </a:r>
            <a:r>
              <a:rPr lang="en-US" dirty="0" smtClean="0">
                <a:latin typeface="Perpetua"/>
              </a:rPr>
              <a:t>2013</a:t>
            </a:r>
            <a:endParaRPr lang="en-US" dirty="0">
              <a:latin typeface="Perpetu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Evoke</a:t>
            </a:r>
          </a:p>
        </p:txBody>
      </p:sp>
      <p:sp>
        <p:nvSpPr>
          <p:cNvPr id="40962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Find the person’s motivation for specific change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Respond to change talk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Elicit the person’s rationale for and strategies for changing</a:t>
            </a: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090547431"/>
              </p:ext>
            </p:extLst>
          </p:nvPr>
        </p:nvGraphicFramePr>
        <p:xfrm>
          <a:off x="0" y="2057400"/>
          <a:ext cx="9060873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/>
              <a:t>Evoking Strategies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002560653"/>
              </p:ext>
            </p:extLst>
          </p:nvPr>
        </p:nvGraphicFramePr>
        <p:xfrm>
          <a:off x="228600" y="1143000"/>
          <a:ext cx="86868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Evoking Techniques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914400" y="1447800"/>
          <a:ext cx="77724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1"/>
          <p:cNvSpPr>
            <a:spLocks noGrp="1"/>
          </p:cNvSpPr>
          <p:nvPr>
            <p:ph type="title"/>
          </p:nvPr>
        </p:nvSpPr>
        <p:spPr>
          <a:xfrm>
            <a:off x="838200" y="76200"/>
            <a:ext cx="7772400" cy="1143000"/>
          </a:xfrm>
        </p:spPr>
        <p:txBody>
          <a:bodyPr/>
          <a:lstStyle/>
          <a:p>
            <a:r>
              <a:rPr lang="en-US" b="1" dirty="0" smtClean="0"/>
              <a:t>Let’s Practice Evoking! </a:t>
            </a:r>
          </a:p>
        </p:txBody>
      </p:sp>
      <p:sp>
        <p:nvSpPr>
          <p:cNvPr id="44034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143000"/>
            <a:ext cx="8229600" cy="54864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Dyads: partner up again! 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Client: same issue you are considering changing, but haven’t yet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Counselor, use Evoking Strategies and Techniques to engage in the following sequence:</a:t>
            </a:r>
          </a:p>
          <a:p>
            <a:pPr lvl="1"/>
            <a:r>
              <a:rPr lang="en-US" sz="2400" b="1" i="1" dirty="0" smtClean="0">
                <a:solidFill>
                  <a:schemeClr val="tx1"/>
                </a:solidFill>
              </a:rPr>
              <a:t>Tell me about </a:t>
            </a:r>
            <a:r>
              <a:rPr lang="en-US" sz="2400" b="1" i="1" dirty="0" smtClean="0">
                <a:solidFill>
                  <a:srgbClr val="FF0000"/>
                </a:solidFill>
              </a:rPr>
              <a:t>why this change would be good </a:t>
            </a:r>
            <a:r>
              <a:rPr lang="en-US" sz="2400" b="1" i="1" dirty="0" smtClean="0">
                <a:solidFill>
                  <a:schemeClr val="tx1"/>
                </a:solidFill>
              </a:rPr>
              <a:t>for you.</a:t>
            </a:r>
          </a:p>
          <a:p>
            <a:pPr lvl="1"/>
            <a:r>
              <a:rPr lang="en-US" sz="2400" b="1" i="1" dirty="0" smtClean="0">
                <a:solidFill>
                  <a:srgbClr val="FF0000"/>
                </a:solidFill>
              </a:rPr>
              <a:t>Reflect</a:t>
            </a:r>
            <a:r>
              <a:rPr lang="en-US" sz="2400" b="1" i="1" dirty="0" smtClean="0">
                <a:solidFill>
                  <a:schemeClr val="tx1"/>
                </a:solidFill>
              </a:rPr>
              <a:t> what you hear</a:t>
            </a:r>
          </a:p>
          <a:p>
            <a:pPr lvl="1"/>
            <a:r>
              <a:rPr lang="en-US" sz="2400" b="1" i="1" dirty="0" smtClean="0">
                <a:solidFill>
                  <a:schemeClr val="tx1"/>
                </a:solidFill>
              </a:rPr>
              <a:t>What makes this change </a:t>
            </a:r>
            <a:r>
              <a:rPr lang="en-US" sz="2400" b="1" i="1" dirty="0" smtClean="0">
                <a:solidFill>
                  <a:srgbClr val="FF0000"/>
                </a:solidFill>
              </a:rPr>
              <a:t>important to you</a:t>
            </a:r>
            <a:r>
              <a:rPr lang="en-US" sz="2400" b="1" i="1" dirty="0" smtClean="0">
                <a:solidFill>
                  <a:schemeClr val="tx1"/>
                </a:solidFill>
              </a:rPr>
              <a:t>? </a:t>
            </a:r>
            <a:r>
              <a:rPr lang="en-US" sz="2400" b="1" i="1" dirty="0" smtClean="0">
                <a:solidFill>
                  <a:srgbClr val="FF0000"/>
                </a:solidFill>
              </a:rPr>
              <a:t>What might happen if you don’t </a:t>
            </a:r>
            <a:r>
              <a:rPr lang="en-US" sz="2400" b="1" i="1" dirty="0" smtClean="0">
                <a:solidFill>
                  <a:srgbClr val="FF0000"/>
                </a:solidFill>
              </a:rPr>
              <a:t>change</a:t>
            </a:r>
            <a:r>
              <a:rPr lang="en-US" sz="2400" b="1" i="1" dirty="0" smtClean="0">
                <a:solidFill>
                  <a:srgbClr val="FF0000"/>
                </a:solidFill>
              </a:rPr>
              <a:t>?</a:t>
            </a:r>
          </a:p>
          <a:p>
            <a:pPr lvl="1"/>
            <a:r>
              <a:rPr lang="en-US" sz="2400" b="1" i="1" dirty="0" smtClean="0">
                <a:solidFill>
                  <a:srgbClr val="FF0000"/>
                </a:solidFill>
              </a:rPr>
              <a:t>Reflect the person’s motivations, and vision</a:t>
            </a:r>
          </a:p>
          <a:p>
            <a:pPr lvl="1"/>
            <a:r>
              <a:rPr lang="en-US" sz="2400" b="1" i="1" dirty="0" smtClean="0">
                <a:solidFill>
                  <a:srgbClr val="FF0000"/>
                </a:solidFill>
              </a:rPr>
              <a:t>Ask:</a:t>
            </a:r>
            <a:r>
              <a:rPr lang="en-US" sz="2400" b="1" i="1" dirty="0" smtClean="0">
                <a:solidFill>
                  <a:schemeClr val="tx1"/>
                </a:solidFill>
              </a:rPr>
              <a:t>  Where does this leave you? What’s the next step?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/>
          <a:lstStyle/>
          <a:p>
            <a:r>
              <a:rPr lang="en-US" b="1" dirty="0" smtClean="0"/>
              <a:t>Four Processes of MI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304800" y="1447800"/>
          <a:ext cx="83820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5059" name="TextBox 4"/>
          <p:cNvSpPr txBox="1">
            <a:spLocks noChangeArrowheads="1"/>
          </p:cNvSpPr>
          <p:nvPr/>
        </p:nvSpPr>
        <p:spPr bwMode="auto">
          <a:xfrm>
            <a:off x="7162800" y="5791200"/>
            <a:ext cx="1676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Perpetua"/>
              </a:rPr>
              <a:t>Miller &amp; </a:t>
            </a:r>
            <a:r>
              <a:rPr lang="en-US" dirty="0" smtClean="0">
                <a:latin typeface="Perpetua"/>
              </a:rPr>
              <a:t>Rollnick 2013</a:t>
            </a:r>
            <a:endParaRPr lang="en-US" dirty="0">
              <a:latin typeface="Perpetu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Plan</a:t>
            </a:r>
          </a:p>
        </p:txBody>
      </p:sp>
      <p:sp>
        <p:nvSpPr>
          <p:cNvPr id="46082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tx1"/>
                </a:solidFill>
              </a:rPr>
              <a:t>Optional!  NOT always a part of MI</a:t>
            </a:r>
          </a:p>
          <a:p>
            <a:r>
              <a:rPr lang="en-US" sz="3200" dirty="0" smtClean="0">
                <a:solidFill>
                  <a:schemeClr val="tx1"/>
                </a:solidFill>
              </a:rPr>
              <a:t>Help develop plan </a:t>
            </a:r>
          </a:p>
          <a:p>
            <a:pPr lvl="1"/>
            <a:r>
              <a:rPr lang="en-US" sz="3200" dirty="0" smtClean="0">
                <a:solidFill>
                  <a:schemeClr val="tx1"/>
                </a:solidFill>
              </a:rPr>
              <a:t>For self change</a:t>
            </a:r>
          </a:p>
          <a:p>
            <a:pPr lvl="1"/>
            <a:r>
              <a:rPr lang="en-US" sz="3200" dirty="0" smtClean="0">
                <a:solidFill>
                  <a:schemeClr val="tx1"/>
                </a:solidFill>
              </a:rPr>
              <a:t>For supported change</a:t>
            </a:r>
          </a:p>
        </p:txBody>
      </p:sp>
      <p:pic>
        <p:nvPicPr>
          <p:cNvPr id="46083" name="Picture 4" descr="C:\Users\Karen Ingersoll\AppData\Local\Microsoft\Windows\Temporary Internet Files\Content.IE5\BE60ZQK1\MP90030578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19750" y="2162175"/>
            <a:ext cx="3295650" cy="461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Planning</a:t>
            </a:r>
          </a:p>
        </p:txBody>
      </p:sp>
      <p:sp>
        <p:nvSpPr>
          <p:cNvPr id="47106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800" b="1" i="1" dirty="0" smtClean="0">
                <a:solidFill>
                  <a:schemeClr val="tx1"/>
                </a:solidFill>
              </a:rPr>
              <a:t>What is the change you want to make?</a:t>
            </a:r>
          </a:p>
          <a:p>
            <a:r>
              <a:rPr lang="en-US" sz="2800" b="1" i="1" dirty="0" smtClean="0">
                <a:solidFill>
                  <a:schemeClr val="tx1"/>
                </a:solidFill>
              </a:rPr>
              <a:t>What are the important reasons to make this change now?</a:t>
            </a:r>
          </a:p>
          <a:p>
            <a:r>
              <a:rPr lang="en-US" sz="2800" b="1" i="1" dirty="0" smtClean="0">
                <a:solidFill>
                  <a:schemeClr val="tx1"/>
                </a:solidFill>
              </a:rPr>
              <a:t>What might get in the way?</a:t>
            </a:r>
          </a:p>
          <a:p>
            <a:r>
              <a:rPr lang="en-US" sz="2800" b="1" i="1" dirty="0" smtClean="0">
                <a:solidFill>
                  <a:schemeClr val="tx1"/>
                </a:solidFill>
              </a:rPr>
              <a:t>Who could help you?</a:t>
            </a:r>
          </a:p>
          <a:p>
            <a:r>
              <a:rPr lang="en-US" sz="2800" b="1" i="1" dirty="0" smtClean="0">
                <a:solidFill>
                  <a:schemeClr val="tx1"/>
                </a:solidFill>
              </a:rPr>
              <a:t>What’s the first step?</a:t>
            </a:r>
          </a:p>
          <a:p>
            <a:r>
              <a:rPr lang="en-US" sz="2800" b="1" i="1" dirty="0" smtClean="0">
                <a:solidFill>
                  <a:schemeClr val="tx1"/>
                </a:solidFill>
              </a:rPr>
              <a:t>How will you know the plan is working?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/>
          <a:lstStyle/>
          <a:p>
            <a:r>
              <a:rPr lang="en-US" b="1" dirty="0" smtClean="0"/>
              <a:t>Let’s Practice Planning! </a:t>
            </a:r>
          </a:p>
        </p:txBody>
      </p:sp>
      <p:sp>
        <p:nvSpPr>
          <p:cNvPr id="48130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295400"/>
            <a:ext cx="8458200" cy="54102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Dyads: partner up again! 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Client: same issue you are considering changing, but haven’t yet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Counselor, ask these open questions in the following sequence, reflecting what you hear each time:</a:t>
            </a:r>
          </a:p>
          <a:p>
            <a:pPr lvl="1"/>
            <a:r>
              <a:rPr lang="en-US" sz="2400" b="1" i="1" dirty="0" smtClean="0">
                <a:solidFill>
                  <a:srgbClr val="FF0000"/>
                </a:solidFill>
              </a:rPr>
              <a:t>What is the change </a:t>
            </a:r>
            <a:r>
              <a:rPr lang="en-US" sz="2400" b="1" i="1" dirty="0" smtClean="0">
                <a:solidFill>
                  <a:schemeClr val="tx1"/>
                </a:solidFill>
              </a:rPr>
              <a:t>you want to make?</a:t>
            </a:r>
          </a:p>
          <a:p>
            <a:pPr lvl="1"/>
            <a:r>
              <a:rPr lang="en-US" sz="2400" b="1" i="1" dirty="0" smtClean="0">
                <a:solidFill>
                  <a:schemeClr val="tx1"/>
                </a:solidFill>
              </a:rPr>
              <a:t>What are the </a:t>
            </a:r>
            <a:r>
              <a:rPr lang="en-US" sz="2400" b="1" i="1" dirty="0" smtClean="0">
                <a:solidFill>
                  <a:srgbClr val="FF0000"/>
                </a:solidFill>
              </a:rPr>
              <a:t>important reasons </a:t>
            </a:r>
            <a:r>
              <a:rPr lang="en-US" sz="2400" b="1" i="1" dirty="0" smtClean="0">
                <a:solidFill>
                  <a:schemeClr val="tx1"/>
                </a:solidFill>
              </a:rPr>
              <a:t>to </a:t>
            </a:r>
            <a:r>
              <a:rPr lang="en-US" sz="2400" b="1" i="1" dirty="0" smtClean="0">
                <a:solidFill>
                  <a:schemeClr val="tx1"/>
                </a:solidFill>
              </a:rPr>
              <a:t>change </a:t>
            </a:r>
            <a:r>
              <a:rPr lang="en-US" sz="2400" b="1" i="1" dirty="0" smtClean="0">
                <a:solidFill>
                  <a:schemeClr val="tx1"/>
                </a:solidFill>
              </a:rPr>
              <a:t>now?</a:t>
            </a:r>
          </a:p>
          <a:p>
            <a:pPr lvl="1"/>
            <a:r>
              <a:rPr lang="en-US" sz="2400" b="1" i="1" dirty="0" smtClean="0">
                <a:solidFill>
                  <a:srgbClr val="FF0000"/>
                </a:solidFill>
              </a:rPr>
              <a:t>What might get in the way</a:t>
            </a:r>
            <a:r>
              <a:rPr lang="en-US" sz="2400" b="1" i="1" dirty="0" smtClean="0">
                <a:solidFill>
                  <a:schemeClr val="tx1"/>
                </a:solidFill>
              </a:rPr>
              <a:t>?</a:t>
            </a:r>
          </a:p>
          <a:p>
            <a:pPr lvl="1"/>
            <a:r>
              <a:rPr lang="en-US" sz="2400" b="1" i="1" dirty="0" smtClean="0">
                <a:solidFill>
                  <a:srgbClr val="FF0000"/>
                </a:solidFill>
              </a:rPr>
              <a:t>Who</a:t>
            </a:r>
            <a:r>
              <a:rPr lang="en-US" sz="2400" b="1" i="1" dirty="0" smtClean="0">
                <a:solidFill>
                  <a:schemeClr val="tx1"/>
                </a:solidFill>
              </a:rPr>
              <a:t> could help you?</a:t>
            </a:r>
          </a:p>
          <a:p>
            <a:pPr lvl="1"/>
            <a:r>
              <a:rPr lang="en-US" sz="2400" b="1" i="1" dirty="0" smtClean="0">
                <a:solidFill>
                  <a:schemeClr val="tx1"/>
                </a:solidFill>
              </a:rPr>
              <a:t>What’s the </a:t>
            </a:r>
            <a:r>
              <a:rPr lang="en-US" sz="2400" b="1" i="1" dirty="0" smtClean="0">
                <a:solidFill>
                  <a:srgbClr val="FF0000"/>
                </a:solidFill>
              </a:rPr>
              <a:t>first step?  When </a:t>
            </a:r>
            <a:r>
              <a:rPr lang="en-US" sz="2400" b="1" i="1" dirty="0" smtClean="0">
                <a:solidFill>
                  <a:schemeClr val="tx1"/>
                </a:solidFill>
              </a:rPr>
              <a:t>will you start?</a:t>
            </a:r>
          </a:p>
          <a:p>
            <a:pPr lvl="1"/>
            <a:r>
              <a:rPr lang="en-US" sz="2400" b="1" i="1" dirty="0" smtClean="0">
                <a:solidFill>
                  <a:schemeClr val="tx1"/>
                </a:solidFill>
              </a:rPr>
              <a:t>How will you </a:t>
            </a:r>
            <a:r>
              <a:rPr lang="en-US" sz="2400" b="1" i="1" dirty="0" smtClean="0">
                <a:solidFill>
                  <a:srgbClr val="FF0000"/>
                </a:solidFill>
              </a:rPr>
              <a:t>know the plan is working</a:t>
            </a:r>
            <a:r>
              <a:rPr lang="en-US" sz="2400" b="1" i="1" dirty="0" smtClean="0">
                <a:solidFill>
                  <a:schemeClr val="tx1"/>
                </a:solidFill>
              </a:rPr>
              <a:t>? 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/>
          </p:nvPr>
        </p:nvSpPr>
        <p:spPr>
          <a:xfrm>
            <a:off x="457200" y="-304800"/>
            <a:ext cx="8229600" cy="1600200"/>
          </a:xfrm>
        </p:spPr>
        <p:txBody>
          <a:bodyPr/>
          <a:lstStyle/>
          <a:p>
            <a:r>
              <a:rPr lang="en-US" b="1" dirty="0" smtClean="0"/>
              <a:t>Building MI skills</a:t>
            </a:r>
          </a:p>
        </p:txBody>
      </p:sp>
      <p:sp>
        <p:nvSpPr>
          <p:cNvPr id="49154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8458200" cy="5029200"/>
          </a:xfrm>
        </p:spPr>
        <p:txBody>
          <a:bodyPr/>
          <a:lstStyle/>
          <a:p>
            <a:r>
              <a:rPr lang="en-US" sz="2800" b="1" dirty="0" smtClean="0">
                <a:solidFill>
                  <a:schemeClr val="tx1"/>
                </a:solidFill>
              </a:rPr>
              <a:t>Most clinicians master 8 tasks as they learn MI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Collaborative attitude/open mind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Staying with the spirit of MI: Partnership, Acceptance, Compassion, Evocation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Mastering OARS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Developing broad </a:t>
            </a:r>
            <a:r>
              <a:rPr lang="en-US" sz="2400" dirty="0" smtClean="0">
                <a:solidFill>
                  <a:schemeClr val="tx1"/>
                </a:solidFill>
              </a:rPr>
              <a:t>client-centered </a:t>
            </a:r>
            <a:r>
              <a:rPr lang="en-US" sz="2400" dirty="0" smtClean="0">
                <a:solidFill>
                  <a:schemeClr val="tx1"/>
                </a:solidFill>
              </a:rPr>
              <a:t>counseling skills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Recognizing change talk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Eliciting the client’s own solutions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Consolidating commitment to change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Blending MI with other skills</a:t>
            </a:r>
          </a:p>
          <a:p>
            <a:pPr lvl="1"/>
            <a:endParaRPr lang="en-US" dirty="0" smtClean="0">
              <a:solidFill>
                <a:schemeClr val="tx1"/>
              </a:solidFill>
            </a:endParaRPr>
          </a:p>
          <a:p>
            <a:pPr lvl="1"/>
            <a:endParaRPr lang="en-US" dirty="0" smtClean="0"/>
          </a:p>
        </p:txBody>
      </p:sp>
      <p:pic>
        <p:nvPicPr>
          <p:cNvPr id="49155" name="Picture 2" descr="C:\Users\Karen Ingersoll\AppData\Local\Microsoft\Windows\Temporary Internet Files\Content.IE5\BE60ZQK1\MC90041257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5913" y="4000500"/>
            <a:ext cx="2401887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MI takes time and PRACTICE to learn</a:t>
            </a:r>
            <a:endParaRPr lang="en-US" dirty="0"/>
          </a:p>
        </p:txBody>
      </p:sp>
      <p:pic>
        <p:nvPicPr>
          <p:cNvPr id="50178" name="Picture 3" descr="C:\Users\Karen Ingersoll\AppData\Local\Microsoft\Windows\Temporary Internet Files\Content.IE5\EQXDV3DZ\MC900296214[1].wmf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828800" y="1462088"/>
            <a:ext cx="5257800" cy="52260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81000"/>
            <a:ext cx="8077200" cy="5668963"/>
          </a:xfrm>
        </p:spPr>
        <p:txBody>
          <a:bodyPr/>
          <a:lstStyle/>
          <a:p>
            <a:pPr marL="0" indent="0">
              <a:buNone/>
            </a:pPr>
            <a:r>
              <a:rPr lang="en-US" sz="4000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Is a peer coaching model feasible and effective to help community corrections staff learn MI?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tx1"/>
                </a:solidFill>
              </a:rPr>
              <a:t>Aims </a:t>
            </a:r>
            <a:r>
              <a:rPr lang="en-US" sz="2800" dirty="0" smtClean="0">
                <a:solidFill>
                  <a:schemeClr val="tx1"/>
                </a:solidFill>
              </a:rPr>
              <a:t>were to:</a:t>
            </a: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Facilitate the integration of Motivational Interviewing (MI) into a community corrections agency </a:t>
            </a:r>
            <a:r>
              <a:rPr lang="en-US" sz="2800" dirty="0" smtClean="0">
                <a:solidFill>
                  <a:schemeClr val="tx1"/>
                </a:solidFill>
              </a:rPr>
              <a:t>by </a:t>
            </a:r>
            <a:r>
              <a:rPr lang="en-US" sz="2800" dirty="0">
                <a:solidFill>
                  <a:schemeClr val="tx1"/>
                </a:solidFill>
              </a:rPr>
              <a:t>coaching peer leaders to train groups of staff in MI</a:t>
            </a:r>
          </a:p>
          <a:p>
            <a:r>
              <a:rPr lang="en-US" sz="2800" dirty="0">
                <a:solidFill>
                  <a:schemeClr val="tx1"/>
                </a:solidFill>
              </a:rPr>
              <a:t>D</a:t>
            </a:r>
            <a:r>
              <a:rPr lang="en-US" sz="2800" dirty="0" smtClean="0">
                <a:solidFill>
                  <a:schemeClr val="tx1"/>
                </a:solidFill>
              </a:rPr>
              <a:t>ocument </a:t>
            </a:r>
            <a:r>
              <a:rPr lang="en-US" sz="2800" dirty="0">
                <a:solidFill>
                  <a:schemeClr val="tx1"/>
                </a:solidFill>
              </a:rPr>
              <a:t>skills in MI over time </a:t>
            </a:r>
            <a:r>
              <a:rPr lang="en-US" sz="2800" dirty="0" smtClean="0">
                <a:solidFill>
                  <a:schemeClr val="tx1"/>
                </a:solidFill>
              </a:rPr>
              <a:t>using objective measures</a:t>
            </a:r>
            <a:endParaRPr lang="en-US" sz="2800" dirty="0">
              <a:solidFill>
                <a:schemeClr val="tx1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pic>
        <p:nvPicPr>
          <p:cNvPr id="8" name="Picture 2" descr="http://nursingcrib.com/wp-content/uploads/group-therapy.jpg?9d7bd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399" y="4987244"/>
            <a:ext cx="2819401" cy="1870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806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305800" cy="914400"/>
          </a:xfrm>
        </p:spPr>
        <p:txBody>
          <a:bodyPr/>
          <a:lstStyle/>
          <a:p>
            <a:r>
              <a:rPr lang="en-US" b="1" dirty="0" smtClean="0"/>
              <a:t>Goals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86400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Build agency skill in </a:t>
            </a:r>
            <a:r>
              <a:rPr lang="en-US" sz="2800" dirty="0" smtClean="0">
                <a:solidFill>
                  <a:schemeClr val="tx1"/>
                </a:solidFill>
              </a:rPr>
              <a:t>Motivational </a:t>
            </a:r>
            <a:r>
              <a:rPr lang="en-US" sz="2800" dirty="0">
                <a:solidFill>
                  <a:schemeClr val="tx1"/>
                </a:solidFill>
              </a:rPr>
              <a:t>Interviewing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Near-term</a:t>
            </a:r>
            <a:r>
              <a:rPr lang="en-US" sz="2800" dirty="0">
                <a:solidFill>
                  <a:schemeClr val="tx1"/>
                </a:solidFill>
              </a:rPr>
              <a:t>: to help </a:t>
            </a:r>
            <a:r>
              <a:rPr lang="en-US" sz="2800" dirty="0" smtClean="0">
                <a:solidFill>
                  <a:schemeClr val="tx1"/>
                </a:solidFill>
              </a:rPr>
              <a:t>peer leaders </a:t>
            </a:r>
            <a:r>
              <a:rPr lang="en-US" sz="2800" dirty="0">
                <a:solidFill>
                  <a:schemeClr val="tx1"/>
                </a:solidFill>
              </a:rPr>
              <a:t>facilitate useful group learning sessions on Motivational Interviewing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Longer-term: </a:t>
            </a:r>
            <a:r>
              <a:rPr lang="en-US" sz="2800" dirty="0">
                <a:solidFill>
                  <a:schemeClr val="tx1"/>
                </a:solidFill>
              </a:rPr>
              <a:t>to help agency </a:t>
            </a:r>
            <a:r>
              <a:rPr lang="en-US" sz="2800" dirty="0" smtClean="0">
                <a:solidFill>
                  <a:schemeClr val="tx1"/>
                </a:solidFill>
              </a:rPr>
              <a:t>demonstrate </a:t>
            </a:r>
            <a:r>
              <a:rPr lang="en-US" sz="2800" dirty="0">
                <a:solidFill>
                  <a:schemeClr val="tx1"/>
                </a:solidFill>
              </a:rPr>
              <a:t>its implementation of an </a:t>
            </a:r>
            <a:r>
              <a:rPr lang="en-US" sz="2800" dirty="0" smtClean="0">
                <a:solidFill>
                  <a:schemeClr val="tx1"/>
                </a:solidFill>
              </a:rPr>
              <a:t>evidence-based practice through objective coding of real work samples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5" name="Picture 5" descr="C:\Documents and Settings\kes7a\Local Settings\Temporary Internet Files\Content.IE5\MLW57OYC\MC900285464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599" y="3962400"/>
            <a:ext cx="1813255" cy="1813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5701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Setting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86800" cy="51054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800" dirty="0">
                <a:solidFill>
                  <a:schemeClr val="tx1"/>
                </a:solidFill>
              </a:rPr>
              <a:t>A non-profit </a:t>
            </a:r>
            <a:r>
              <a:rPr lang="en-US" sz="2800" dirty="0" smtClean="0">
                <a:solidFill>
                  <a:schemeClr val="tx1"/>
                </a:solidFill>
              </a:rPr>
              <a:t>organization that serves </a:t>
            </a:r>
            <a:r>
              <a:rPr lang="en-US" sz="2800" dirty="0">
                <a:solidFill>
                  <a:schemeClr val="tx1"/>
                </a:solidFill>
              </a:rPr>
              <a:t>Pre-trial, Probation, </a:t>
            </a:r>
            <a:r>
              <a:rPr lang="en-US" sz="2800" dirty="0" smtClean="0">
                <a:solidFill>
                  <a:schemeClr val="tx1"/>
                </a:solidFill>
              </a:rPr>
              <a:t>Re-entry, </a:t>
            </a:r>
            <a:r>
              <a:rPr lang="en-US" sz="2800" dirty="0">
                <a:solidFill>
                  <a:schemeClr val="tx1"/>
                </a:solidFill>
              </a:rPr>
              <a:t>Drug Court, </a:t>
            </a:r>
            <a:r>
              <a:rPr lang="en-US" sz="2800" dirty="0" smtClean="0">
                <a:solidFill>
                  <a:schemeClr val="tx1"/>
                </a:solidFill>
              </a:rPr>
              <a:t>and Restorative Justice clients</a:t>
            </a:r>
            <a:endParaRPr lang="en-US" sz="2800" dirty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2800" dirty="0">
                <a:solidFill>
                  <a:schemeClr val="tx1"/>
                </a:solidFill>
              </a:rPr>
              <a:t>Includes </a:t>
            </a:r>
            <a:r>
              <a:rPr lang="en-US" sz="2800" dirty="0" smtClean="0">
                <a:solidFill>
                  <a:schemeClr val="tx1"/>
                </a:solidFill>
              </a:rPr>
              <a:t>24-27 </a:t>
            </a:r>
            <a:r>
              <a:rPr lang="en-US" sz="2800" dirty="0">
                <a:solidFill>
                  <a:schemeClr val="tx1"/>
                </a:solidFill>
              </a:rPr>
              <a:t>managers, supervisors, clinicians, case managers with diverse training </a:t>
            </a:r>
            <a:endParaRPr lang="en-US" sz="2800" dirty="0" smtClean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2800" dirty="0" smtClean="0">
                <a:solidFill>
                  <a:schemeClr val="tx1"/>
                </a:solidFill>
              </a:rPr>
              <a:t>Agency </a:t>
            </a:r>
            <a:r>
              <a:rPr lang="en-US" sz="2800" dirty="0">
                <a:solidFill>
                  <a:schemeClr val="tx1"/>
                </a:solidFill>
              </a:rPr>
              <a:t>is a state </a:t>
            </a:r>
            <a:r>
              <a:rPr lang="en-US" sz="2800" i="1" dirty="0">
                <a:solidFill>
                  <a:schemeClr val="tx1"/>
                </a:solidFill>
              </a:rPr>
              <a:t>model program</a:t>
            </a:r>
            <a:r>
              <a:rPr lang="en-US" sz="2800" dirty="0">
                <a:solidFill>
                  <a:schemeClr val="tx1"/>
                </a:solidFill>
              </a:rPr>
              <a:t> in applying Evidence Based </a:t>
            </a:r>
            <a:r>
              <a:rPr lang="en-US" sz="2800" dirty="0" smtClean="0">
                <a:solidFill>
                  <a:schemeClr val="tx1"/>
                </a:solidFill>
              </a:rPr>
              <a:t>Practices</a:t>
            </a:r>
            <a:endParaRPr lang="en-US" sz="2800" dirty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2800" dirty="0">
                <a:solidFill>
                  <a:schemeClr val="tx1"/>
                </a:solidFill>
              </a:rPr>
              <a:t>Agency staff members receive training in </a:t>
            </a:r>
            <a:r>
              <a:rPr lang="en-US" sz="2800" i="1" dirty="0" smtClean="0">
                <a:solidFill>
                  <a:schemeClr val="tx1"/>
                </a:solidFill>
              </a:rPr>
              <a:t>Effective Communication Skills</a:t>
            </a:r>
            <a:r>
              <a:rPr lang="en-US" sz="2800" dirty="0" smtClean="0">
                <a:solidFill>
                  <a:schemeClr val="tx1"/>
                </a:solidFill>
              </a:rPr>
              <a:t> and </a:t>
            </a:r>
            <a:r>
              <a:rPr lang="en-US" sz="2800" i="1" dirty="0" smtClean="0">
                <a:solidFill>
                  <a:schemeClr val="tx1"/>
                </a:solidFill>
              </a:rPr>
              <a:t>Stages of Change </a:t>
            </a:r>
            <a:r>
              <a:rPr lang="en-US" sz="2800" dirty="0" smtClean="0">
                <a:solidFill>
                  <a:schemeClr val="tx1"/>
                </a:solidFill>
              </a:rPr>
              <a:t>upon </a:t>
            </a:r>
            <a:r>
              <a:rPr lang="en-US" sz="2800" dirty="0">
                <a:solidFill>
                  <a:schemeClr val="tx1"/>
                </a:solidFill>
              </a:rPr>
              <a:t>hiring.  </a:t>
            </a:r>
            <a:endParaRPr lang="en-US" sz="2800" dirty="0" smtClean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2800" dirty="0" smtClean="0">
                <a:solidFill>
                  <a:schemeClr val="tx1"/>
                </a:solidFill>
              </a:rPr>
              <a:t>MI was </a:t>
            </a:r>
            <a:r>
              <a:rPr lang="en-US" sz="2800" dirty="0">
                <a:solidFill>
                  <a:schemeClr val="tx1"/>
                </a:solidFill>
              </a:rPr>
              <a:t>selected as an evidence-based practice for the agency in </a:t>
            </a:r>
            <a:r>
              <a:rPr lang="en-US" sz="2800" dirty="0" smtClean="0">
                <a:solidFill>
                  <a:schemeClr val="tx1"/>
                </a:solidFill>
              </a:rPr>
              <a:t>2009 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493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219200"/>
            <a:ext cx="8305800" cy="762000"/>
          </a:xfrm>
        </p:spPr>
        <p:txBody>
          <a:bodyPr/>
          <a:lstStyle/>
          <a:p>
            <a:r>
              <a:rPr lang="en-US" b="1" dirty="0"/>
              <a:t>Strategies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305800" cy="5257800"/>
          </a:xfrm>
        </p:spPr>
        <p:txBody>
          <a:bodyPr/>
          <a:lstStyle/>
          <a:p>
            <a:r>
              <a:rPr lang="en-US" sz="2800" dirty="0">
                <a:solidFill>
                  <a:schemeClr val="tx1"/>
                </a:solidFill>
              </a:rPr>
              <a:t>Coach </a:t>
            </a:r>
            <a:r>
              <a:rPr lang="en-US" sz="2800" dirty="0" smtClean="0">
                <a:solidFill>
                  <a:schemeClr val="tx1"/>
                </a:solidFill>
              </a:rPr>
              <a:t>peer leaders to </a:t>
            </a:r>
            <a:r>
              <a:rPr lang="en-US" sz="2800" dirty="0">
                <a:solidFill>
                  <a:schemeClr val="tx1"/>
                </a:solidFill>
              </a:rPr>
              <a:t>lead </a:t>
            </a:r>
            <a:r>
              <a:rPr lang="en-US" sz="2800" dirty="0" smtClean="0">
                <a:solidFill>
                  <a:schemeClr val="tx1"/>
                </a:solidFill>
              </a:rPr>
              <a:t>staff groups </a:t>
            </a:r>
            <a:r>
              <a:rPr lang="en-US" sz="2800" dirty="0">
                <a:solidFill>
                  <a:schemeClr val="tx1"/>
                </a:solidFill>
              </a:rPr>
              <a:t>that foster learning </a:t>
            </a:r>
            <a:r>
              <a:rPr lang="en-US" sz="2800" dirty="0" smtClean="0">
                <a:solidFill>
                  <a:schemeClr val="tx1"/>
                </a:solidFill>
              </a:rPr>
              <a:t>MI</a:t>
            </a: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</a:rPr>
              <a:t>Advise </a:t>
            </a:r>
            <a:r>
              <a:rPr lang="en-US" sz="2800" dirty="0">
                <a:solidFill>
                  <a:schemeClr val="tx1"/>
                </a:solidFill>
              </a:rPr>
              <a:t>about new developments in MI, learning MI, and applying MI in corrections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Guide the agency </a:t>
            </a:r>
            <a:r>
              <a:rPr lang="en-US" sz="2800" dirty="0">
                <a:solidFill>
                  <a:schemeClr val="tx1"/>
                </a:solidFill>
              </a:rPr>
              <a:t>in selecting appropriate measurements to capture MI skills</a:t>
            </a:r>
          </a:p>
          <a:p>
            <a:r>
              <a:rPr lang="en-US" sz="2800" dirty="0">
                <a:solidFill>
                  <a:schemeClr val="tx1"/>
                </a:solidFill>
              </a:rPr>
              <a:t>Build MI strength </a:t>
            </a:r>
            <a:r>
              <a:rPr lang="en-US" sz="2800" dirty="0" smtClean="0">
                <a:solidFill>
                  <a:schemeClr val="tx1"/>
                </a:solidFill>
              </a:rPr>
              <a:t>across agency </a:t>
            </a:r>
            <a:r>
              <a:rPr lang="en-US" sz="2800" dirty="0">
                <a:solidFill>
                  <a:schemeClr val="tx1"/>
                </a:solidFill>
              </a:rPr>
              <a:t>services</a:t>
            </a:r>
          </a:p>
          <a:p>
            <a:r>
              <a:rPr lang="en-US" sz="2800" dirty="0">
                <a:solidFill>
                  <a:schemeClr val="tx1"/>
                </a:solidFill>
              </a:rPr>
              <a:t>Other technical assistance as needed</a:t>
            </a:r>
          </a:p>
          <a:p>
            <a:endParaRPr lang="en-US" dirty="0"/>
          </a:p>
        </p:txBody>
      </p:sp>
      <p:pic>
        <p:nvPicPr>
          <p:cNvPr id="5122" name="Picture 2" descr="http://www.inter-activ.co.uk/blog/wp-content/uploads/2008/05/iStock_000005934215XSmal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5124945"/>
            <a:ext cx="2581275" cy="1733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7507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534400" cy="1905000"/>
          </a:xfrm>
        </p:spPr>
        <p:txBody>
          <a:bodyPr/>
          <a:lstStyle/>
          <a:p>
            <a:r>
              <a:rPr lang="en-US" sz="4400" b="1" dirty="0" smtClean="0"/>
              <a:t>A Parallel Process Approach to Training Peer Leaders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05000"/>
            <a:ext cx="8305800" cy="48006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Over 29 months</a:t>
            </a:r>
            <a:r>
              <a:rPr lang="en-US" sz="2800" dirty="0">
                <a:solidFill>
                  <a:schemeClr val="tx1"/>
                </a:solidFill>
              </a:rPr>
              <a:t>, 6 peer leaders worked with an MI trainer to develop skills in training </a:t>
            </a:r>
            <a:r>
              <a:rPr lang="en-US" sz="2800" dirty="0" smtClean="0">
                <a:solidFill>
                  <a:schemeClr val="tx1"/>
                </a:solidFill>
              </a:rPr>
              <a:t>MI  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The </a:t>
            </a:r>
            <a:r>
              <a:rPr lang="en-US" sz="2800" dirty="0">
                <a:solidFill>
                  <a:schemeClr val="tx1"/>
                </a:solidFill>
              </a:rPr>
              <a:t>group met monthly for 90 minutes to review topics drawn from eight stages of learning MI, with demonstrations of training </a:t>
            </a:r>
            <a:r>
              <a:rPr lang="en-US" sz="2800" dirty="0" smtClean="0">
                <a:solidFill>
                  <a:schemeClr val="tx1"/>
                </a:solidFill>
              </a:rPr>
              <a:t>MI constructs 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Peer </a:t>
            </a:r>
            <a:r>
              <a:rPr lang="en-US" sz="2800" dirty="0">
                <a:solidFill>
                  <a:schemeClr val="tx1"/>
                </a:solidFill>
              </a:rPr>
              <a:t>leaders’ group reviewed exercises and content for </a:t>
            </a:r>
            <a:r>
              <a:rPr lang="en-US" sz="2800" dirty="0" smtClean="0">
                <a:solidFill>
                  <a:schemeClr val="tx1"/>
                </a:solidFill>
              </a:rPr>
              <a:t>their </a:t>
            </a:r>
            <a:r>
              <a:rPr lang="en-US" sz="2800" dirty="0">
                <a:solidFill>
                  <a:schemeClr val="tx1"/>
                </a:solidFill>
              </a:rPr>
              <a:t>subsequent </a:t>
            </a:r>
            <a:r>
              <a:rPr lang="en-US" sz="2800" dirty="0" smtClean="0">
                <a:solidFill>
                  <a:schemeClr val="tx1"/>
                </a:solidFill>
              </a:rPr>
              <a:t>groups  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The </a:t>
            </a:r>
            <a:r>
              <a:rPr lang="en-US" sz="2800" dirty="0">
                <a:solidFill>
                  <a:schemeClr val="tx1"/>
                </a:solidFill>
              </a:rPr>
              <a:t>process built up a “catalog” of </a:t>
            </a:r>
            <a:r>
              <a:rPr lang="en-US" sz="2800" dirty="0" smtClean="0">
                <a:solidFill>
                  <a:schemeClr val="tx1"/>
                </a:solidFill>
              </a:rPr>
              <a:t>teaching tools</a:t>
            </a:r>
          </a:p>
        </p:txBody>
      </p:sp>
    </p:spTree>
    <p:extLst>
      <p:ext uri="{BB962C8B-B14F-4D97-AF65-F5344CB8AC3E}">
        <p14:creationId xmlns:p14="http://schemas.microsoft.com/office/powerpoint/2010/main" val="77444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85800"/>
            <a:ext cx="8305800" cy="1600200"/>
          </a:xfrm>
        </p:spPr>
        <p:txBody>
          <a:bodyPr/>
          <a:lstStyle/>
          <a:p>
            <a:r>
              <a:rPr lang="en-US" b="1" dirty="0"/>
              <a:t>Training Curriculum 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u="sng" dirty="0" smtClean="0">
                <a:solidFill>
                  <a:schemeClr val="tx1"/>
                </a:solidFill>
              </a:rPr>
              <a:t>Content </a:t>
            </a:r>
            <a:r>
              <a:rPr lang="en-US" sz="2800" b="1" u="sng" dirty="0">
                <a:solidFill>
                  <a:schemeClr val="tx1"/>
                </a:solidFill>
              </a:rPr>
              <a:t>based on:</a:t>
            </a:r>
          </a:p>
          <a:p>
            <a:r>
              <a:rPr lang="en-US" sz="2800" dirty="0">
                <a:solidFill>
                  <a:schemeClr val="tx1"/>
                </a:solidFill>
              </a:rPr>
              <a:t>MI trainer </a:t>
            </a:r>
            <a:r>
              <a:rPr lang="en-US" sz="2800" dirty="0" smtClean="0">
                <a:solidFill>
                  <a:schemeClr val="tx1"/>
                </a:solidFill>
              </a:rPr>
              <a:t>selection</a:t>
            </a: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Peer leader requests</a:t>
            </a:r>
          </a:p>
          <a:p>
            <a:r>
              <a:rPr lang="en-US" sz="2800" dirty="0">
                <a:solidFill>
                  <a:schemeClr val="tx1"/>
                </a:solidFill>
              </a:rPr>
              <a:t>Evolving agency needs</a:t>
            </a:r>
          </a:p>
          <a:p>
            <a:r>
              <a:rPr lang="en-US" sz="2800" b="1" u="sng" dirty="0">
                <a:solidFill>
                  <a:schemeClr val="tx1"/>
                </a:solidFill>
              </a:rPr>
              <a:t>Process based on:</a:t>
            </a:r>
          </a:p>
          <a:p>
            <a:r>
              <a:rPr lang="en-US" sz="2800" dirty="0">
                <a:solidFill>
                  <a:schemeClr val="tx1"/>
                </a:solidFill>
              </a:rPr>
              <a:t>MI trainer suggestions</a:t>
            </a:r>
          </a:p>
          <a:p>
            <a:r>
              <a:rPr lang="en-US" sz="2800" dirty="0">
                <a:solidFill>
                  <a:schemeClr val="tx1"/>
                </a:solidFill>
              </a:rPr>
              <a:t>Peer leader and supervisor </a:t>
            </a:r>
            <a:r>
              <a:rPr lang="en-US" sz="2800" dirty="0" smtClean="0">
                <a:solidFill>
                  <a:schemeClr val="tx1"/>
                </a:solidFill>
              </a:rPr>
              <a:t>guidance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339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Peer Leaders’ Approach to Training Staff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Peer leaders trained 7-8 staff </a:t>
            </a:r>
            <a:r>
              <a:rPr lang="en-US" sz="2800" dirty="0" smtClean="0">
                <a:solidFill>
                  <a:schemeClr val="tx1"/>
                </a:solidFill>
              </a:rPr>
              <a:t>members in </a:t>
            </a:r>
            <a:r>
              <a:rPr lang="en-US" sz="2800" dirty="0">
                <a:solidFill>
                  <a:schemeClr val="tx1"/>
                </a:solidFill>
              </a:rPr>
              <a:t>small groups in co-trainer pairs </a:t>
            </a:r>
            <a:r>
              <a:rPr lang="en-US" sz="2800" dirty="0" smtClean="0">
                <a:solidFill>
                  <a:schemeClr val="tx1"/>
                </a:solidFill>
              </a:rPr>
              <a:t>10 months each year  </a:t>
            </a: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After a year, the peer leaders taped practice samples that were rated </a:t>
            </a:r>
            <a:r>
              <a:rPr lang="en-US" sz="2800" dirty="0" smtClean="0">
                <a:solidFill>
                  <a:schemeClr val="tx1"/>
                </a:solidFill>
              </a:rPr>
              <a:t>by outside coders using </a:t>
            </a:r>
            <a:r>
              <a:rPr lang="en-US" sz="2800" dirty="0">
                <a:solidFill>
                  <a:schemeClr val="tx1"/>
                </a:solidFill>
              </a:rPr>
              <a:t>the Motivational Interviewing Treatment Integrity (MITI) </a:t>
            </a:r>
            <a:r>
              <a:rPr lang="en-US" sz="2800" dirty="0" smtClean="0">
                <a:solidFill>
                  <a:schemeClr val="tx1"/>
                </a:solidFill>
              </a:rPr>
              <a:t>code  </a:t>
            </a: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They shared their tapes and ratings with their small groups to encourage staff members to record their own practice </a:t>
            </a:r>
            <a:r>
              <a:rPr lang="en-US" sz="2800" dirty="0" smtClean="0">
                <a:solidFill>
                  <a:schemeClr val="tx1"/>
                </a:solidFill>
              </a:rPr>
              <a:t>samples </a:t>
            </a:r>
            <a:endParaRPr lang="en-US" sz="2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6146" name="Picture 2" descr="https://encrypted-tbn0.google.com/images?q=tbn:ANd9GcRkbKW41KokNLtxNpUoQlHxSlflYa-W5EMngSc5ETMRokvtpEnKnw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5333999"/>
            <a:ext cx="1524000" cy="152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626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Peer Leader Topics: </a:t>
            </a:r>
            <a:br>
              <a:rPr lang="en-US" b="1" dirty="0" smtClean="0"/>
            </a:br>
            <a:r>
              <a:rPr lang="en-US" b="1" dirty="0" smtClean="0"/>
              <a:t>Year 1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1054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2800" dirty="0" smtClean="0">
                <a:solidFill>
                  <a:schemeClr val="tx1"/>
                </a:solidFill>
              </a:rPr>
              <a:t>Agenda setting</a:t>
            </a:r>
            <a:endParaRPr lang="en-US" sz="2800" dirty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2800" dirty="0" smtClean="0">
                <a:solidFill>
                  <a:schemeClr val="tx1"/>
                </a:solidFill>
              </a:rPr>
              <a:t>Current MI activities, giving </a:t>
            </a:r>
            <a:r>
              <a:rPr lang="en-US" sz="2800" dirty="0">
                <a:solidFill>
                  <a:schemeClr val="tx1"/>
                </a:solidFill>
              </a:rPr>
              <a:t>feedback, </a:t>
            </a:r>
            <a:r>
              <a:rPr lang="en-US" sz="2800" dirty="0" smtClean="0">
                <a:solidFill>
                  <a:schemeClr val="tx1"/>
                </a:solidFill>
              </a:rPr>
              <a:t>fixit </a:t>
            </a:r>
            <a:r>
              <a:rPr lang="en-US" sz="2800" dirty="0">
                <a:solidFill>
                  <a:schemeClr val="tx1"/>
                </a:solidFill>
              </a:rPr>
              <a:t>mentality, empathy test</a:t>
            </a:r>
          </a:p>
          <a:p>
            <a:pPr>
              <a:lnSpc>
                <a:spcPct val="80000"/>
              </a:lnSpc>
            </a:pPr>
            <a:r>
              <a:rPr lang="en-US" sz="2800" dirty="0" smtClean="0">
                <a:solidFill>
                  <a:schemeClr val="tx1"/>
                </a:solidFill>
              </a:rPr>
              <a:t>Introducing </a:t>
            </a:r>
            <a:r>
              <a:rPr lang="en-US" sz="2800" dirty="0">
                <a:solidFill>
                  <a:schemeClr val="tx1"/>
                </a:solidFill>
              </a:rPr>
              <a:t>MI </a:t>
            </a:r>
            <a:r>
              <a:rPr lang="en-US" sz="2800" dirty="0" smtClean="0">
                <a:solidFill>
                  <a:schemeClr val="tx1"/>
                </a:solidFill>
              </a:rPr>
              <a:t>spirit</a:t>
            </a:r>
            <a:endParaRPr lang="en-US" sz="2800" dirty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2800" dirty="0">
                <a:solidFill>
                  <a:schemeClr val="tx1"/>
                </a:solidFill>
              </a:rPr>
              <a:t>S</a:t>
            </a:r>
            <a:r>
              <a:rPr lang="en-US" sz="2800" dirty="0" smtClean="0">
                <a:solidFill>
                  <a:schemeClr val="tx1"/>
                </a:solidFill>
              </a:rPr>
              <a:t>tages </a:t>
            </a:r>
            <a:r>
              <a:rPr lang="en-US" sz="2800" dirty="0">
                <a:solidFill>
                  <a:schemeClr val="tx1"/>
                </a:solidFill>
              </a:rPr>
              <a:t>of change, role </a:t>
            </a:r>
            <a:r>
              <a:rPr lang="en-US" sz="2800" dirty="0" smtClean="0">
                <a:solidFill>
                  <a:schemeClr val="tx1"/>
                </a:solidFill>
              </a:rPr>
              <a:t>plays, interpersonal concepts 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Starting </a:t>
            </a:r>
            <a:r>
              <a:rPr lang="en-US" sz="2800" dirty="0">
                <a:solidFill>
                  <a:schemeClr val="tx1"/>
                </a:solidFill>
              </a:rPr>
              <a:t>off right in a </a:t>
            </a:r>
            <a:r>
              <a:rPr lang="en-US" sz="2800" dirty="0" smtClean="0">
                <a:solidFill>
                  <a:schemeClr val="tx1"/>
                </a:solidFill>
              </a:rPr>
              <a:t>group, </a:t>
            </a:r>
            <a:r>
              <a:rPr lang="en-US" sz="2800" dirty="0">
                <a:solidFill>
                  <a:schemeClr val="tx1"/>
                </a:solidFill>
              </a:rPr>
              <a:t>8 stages of learning MI</a:t>
            </a:r>
          </a:p>
          <a:p>
            <a:pPr>
              <a:lnSpc>
                <a:spcPct val="80000"/>
              </a:lnSpc>
            </a:pPr>
            <a:r>
              <a:rPr lang="en-US" sz="2800" dirty="0" smtClean="0">
                <a:solidFill>
                  <a:schemeClr val="tx1"/>
                </a:solidFill>
              </a:rPr>
              <a:t>MI </a:t>
            </a:r>
            <a:r>
              <a:rPr lang="en-US" sz="2800" dirty="0">
                <a:solidFill>
                  <a:schemeClr val="tx1"/>
                </a:solidFill>
              </a:rPr>
              <a:t>vs. </a:t>
            </a:r>
            <a:r>
              <a:rPr lang="en-US" sz="2800" dirty="0" smtClean="0">
                <a:solidFill>
                  <a:schemeClr val="tx1"/>
                </a:solidFill>
              </a:rPr>
              <a:t>Effective communication</a:t>
            </a:r>
            <a:endParaRPr lang="en-US" sz="2800" dirty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2800" dirty="0">
                <a:solidFill>
                  <a:schemeClr val="tx1"/>
                </a:solidFill>
              </a:rPr>
              <a:t>P</a:t>
            </a:r>
            <a:r>
              <a:rPr lang="en-US" sz="2800" dirty="0" smtClean="0">
                <a:solidFill>
                  <a:schemeClr val="tx1"/>
                </a:solidFill>
              </a:rPr>
              <a:t>ersuasion</a:t>
            </a:r>
            <a:r>
              <a:rPr lang="en-US" sz="2800" dirty="0">
                <a:solidFill>
                  <a:schemeClr val="tx1"/>
                </a:solidFill>
              </a:rPr>
              <a:t>, readiness, summary and key questions exercises</a:t>
            </a:r>
          </a:p>
          <a:p>
            <a:pPr>
              <a:lnSpc>
                <a:spcPct val="80000"/>
              </a:lnSpc>
            </a:pPr>
            <a:r>
              <a:rPr lang="en-US" sz="2800" dirty="0" smtClean="0">
                <a:solidFill>
                  <a:schemeClr val="tx1"/>
                </a:solidFill>
              </a:rPr>
              <a:t>Evoking </a:t>
            </a:r>
            <a:r>
              <a:rPr lang="en-US" sz="2800" dirty="0">
                <a:solidFill>
                  <a:schemeClr val="tx1"/>
                </a:solidFill>
              </a:rPr>
              <a:t>vs. Installing, Righting Reflex, and Ambivalence</a:t>
            </a:r>
          </a:p>
          <a:p>
            <a:pPr>
              <a:lnSpc>
                <a:spcPct val="80000"/>
              </a:lnSpc>
            </a:pPr>
            <a:r>
              <a:rPr lang="en-US" sz="2800" dirty="0" smtClean="0">
                <a:solidFill>
                  <a:schemeClr val="tx1"/>
                </a:solidFill>
              </a:rPr>
              <a:t>Recipe/sports </a:t>
            </a:r>
            <a:r>
              <a:rPr lang="en-US" sz="2800" dirty="0">
                <a:solidFill>
                  <a:schemeClr val="tx1"/>
                </a:solidFill>
              </a:rPr>
              <a:t>skills metaphors for MI </a:t>
            </a:r>
            <a:r>
              <a:rPr lang="en-US" sz="2800" dirty="0" smtClean="0">
                <a:solidFill>
                  <a:schemeClr val="tx1"/>
                </a:solidFill>
              </a:rPr>
              <a:t>practitioner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822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153400" cy="1143000"/>
          </a:xfrm>
        </p:spPr>
        <p:txBody>
          <a:bodyPr/>
          <a:lstStyle/>
          <a:p>
            <a:r>
              <a:rPr lang="en-US" b="1" dirty="0" smtClean="0"/>
              <a:t>Results: Year 1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prstClr val="black"/>
                </a:solidFill>
              </a:rPr>
              <a:t>5 peer </a:t>
            </a:r>
            <a:r>
              <a:rPr lang="en-US" sz="2800" dirty="0">
                <a:solidFill>
                  <a:prstClr val="black"/>
                </a:solidFill>
              </a:rPr>
              <a:t>leaders </a:t>
            </a:r>
            <a:r>
              <a:rPr lang="en-US" sz="2800" dirty="0" smtClean="0">
                <a:solidFill>
                  <a:prstClr val="black"/>
                </a:solidFill>
              </a:rPr>
              <a:t>remained with the project</a:t>
            </a:r>
          </a:p>
          <a:p>
            <a:r>
              <a:rPr lang="en-US" sz="2800" dirty="0" smtClean="0">
                <a:solidFill>
                  <a:prstClr val="black"/>
                </a:solidFill>
              </a:rPr>
              <a:t>All 24 </a:t>
            </a:r>
            <a:r>
              <a:rPr lang="en-US" sz="2800" dirty="0">
                <a:solidFill>
                  <a:prstClr val="black"/>
                </a:solidFill>
              </a:rPr>
              <a:t>staff </a:t>
            </a:r>
            <a:r>
              <a:rPr lang="en-US" sz="2800" dirty="0" smtClean="0">
                <a:solidFill>
                  <a:prstClr val="black"/>
                </a:solidFill>
              </a:rPr>
              <a:t>members submitted </a:t>
            </a:r>
            <a:r>
              <a:rPr lang="en-US" sz="2800" dirty="0">
                <a:solidFill>
                  <a:prstClr val="black"/>
                </a:solidFill>
              </a:rPr>
              <a:t>at least 2 tapes for </a:t>
            </a:r>
            <a:r>
              <a:rPr lang="en-US" sz="2800" dirty="0" smtClean="0">
                <a:solidFill>
                  <a:prstClr val="black"/>
                </a:solidFill>
              </a:rPr>
              <a:t>coding  </a:t>
            </a:r>
            <a:endParaRPr lang="en-US" sz="2800" dirty="0">
              <a:solidFill>
                <a:prstClr val="black"/>
              </a:solidFill>
            </a:endParaRPr>
          </a:p>
          <a:p>
            <a:r>
              <a:rPr lang="en-US" sz="2800" dirty="0" smtClean="0">
                <a:solidFill>
                  <a:prstClr val="black"/>
                </a:solidFill>
              </a:rPr>
              <a:t>All </a:t>
            </a:r>
            <a:r>
              <a:rPr lang="en-US" sz="2800" dirty="0">
                <a:solidFill>
                  <a:prstClr val="black"/>
                </a:solidFill>
              </a:rPr>
              <a:t>Peer leaders demonstrated strong MI skills on </a:t>
            </a:r>
            <a:r>
              <a:rPr lang="en-US" sz="2800" dirty="0" smtClean="0">
                <a:solidFill>
                  <a:prstClr val="black"/>
                </a:solidFill>
              </a:rPr>
              <a:t>MITI global ratings </a:t>
            </a:r>
            <a:endParaRPr lang="en-US" sz="2800" dirty="0"/>
          </a:p>
          <a:p>
            <a:r>
              <a:rPr lang="en-US" sz="2800" dirty="0" smtClean="0">
                <a:solidFill>
                  <a:prstClr val="black"/>
                </a:solidFill>
              </a:rPr>
              <a:t>18 </a:t>
            </a:r>
            <a:r>
              <a:rPr lang="en-US" sz="2800" dirty="0">
                <a:solidFill>
                  <a:prstClr val="black"/>
                </a:solidFill>
              </a:rPr>
              <a:t>of 24 staff  demonstrated beginning competence in MI on global scores, achieving </a:t>
            </a:r>
            <a:r>
              <a:rPr lang="en-US" sz="2800" dirty="0" smtClean="0">
                <a:solidFill>
                  <a:prstClr val="black"/>
                </a:solidFill>
              </a:rPr>
              <a:t>a </a:t>
            </a:r>
            <a:r>
              <a:rPr lang="en-US" sz="2800" dirty="0">
                <a:solidFill>
                  <a:prstClr val="black"/>
                </a:solidFill>
              </a:rPr>
              <a:t>4/5 on MI Spirit, Empathy, and </a:t>
            </a:r>
            <a:r>
              <a:rPr lang="en-US" sz="2800" dirty="0" smtClean="0">
                <a:solidFill>
                  <a:prstClr val="black"/>
                </a:solidFill>
              </a:rPr>
              <a:t>Direction  </a:t>
            </a:r>
          </a:p>
          <a:p>
            <a:r>
              <a:rPr lang="en-US" sz="2800" dirty="0" smtClean="0">
                <a:solidFill>
                  <a:prstClr val="black"/>
                </a:solidFill>
              </a:rPr>
              <a:t>The </a:t>
            </a:r>
            <a:r>
              <a:rPr lang="en-US" sz="2800" dirty="0">
                <a:solidFill>
                  <a:prstClr val="black"/>
                </a:solidFill>
              </a:rPr>
              <a:t>6 who did not  achieve competence in MI global scores </a:t>
            </a:r>
            <a:r>
              <a:rPr lang="en-US" sz="2800" dirty="0" smtClean="0">
                <a:solidFill>
                  <a:prstClr val="black"/>
                </a:solidFill>
              </a:rPr>
              <a:t>during Year 1 failed </a:t>
            </a:r>
            <a:r>
              <a:rPr lang="en-US" sz="2800" dirty="0">
                <a:solidFill>
                  <a:prstClr val="black"/>
                </a:solidFill>
              </a:rPr>
              <a:t>due to low MI spirit, with 2 also demonstrating low </a:t>
            </a:r>
            <a:r>
              <a:rPr lang="en-US" sz="2800" dirty="0" smtClean="0">
                <a:solidFill>
                  <a:prstClr val="black"/>
                </a:solidFill>
              </a:rPr>
              <a:t>Empathy  </a:t>
            </a:r>
          </a:p>
        </p:txBody>
      </p:sp>
    </p:spTree>
    <p:extLst>
      <p:ext uri="{BB962C8B-B14F-4D97-AF65-F5344CB8AC3E}">
        <p14:creationId xmlns:p14="http://schemas.microsoft.com/office/powerpoint/2010/main" val="3525625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153400" cy="990600"/>
          </a:xfrm>
        </p:spPr>
        <p:txBody>
          <a:bodyPr/>
          <a:lstStyle/>
          <a:p>
            <a:r>
              <a:rPr lang="en-US" b="1" dirty="0" smtClean="0"/>
              <a:t>Year 2 Process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143000"/>
            <a:ext cx="7543800" cy="56388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tx1"/>
                </a:solidFill>
              </a:rPr>
              <a:t>Groups were re-formed by program area</a:t>
            </a:r>
          </a:p>
          <a:p>
            <a:r>
              <a:rPr lang="en-US" sz="3200" dirty="0" smtClean="0">
                <a:solidFill>
                  <a:schemeClr val="tx1"/>
                </a:solidFill>
              </a:rPr>
              <a:t>Peer led groups of staff continued with repetition of topics using novel exercises</a:t>
            </a:r>
          </a:p>
          <a:p>
            <a:r>
              <a:rPr lang="en-US" sz="3200" dirty="0" smtClean="0">
                <a:solidFill>
                  <a:schemeClr val="tx1"/>
                </a:solidFill>
              </a:rPr>
              <a:t>1 new Peer Leader was selected by existing Peer Leaders and assisted leading one of the groups</a:t>
            </a:r>
          </a:p>
          <a:p>
            <a:r>
              <a:rPr lang="en-US" sz="3200" dirty="0" smtClean="0">
                <a:solidFill>
                  <a:schemeClr val="tx1"/>
                </a:solidFill>
              </a:rPr>
              <a:t>3 tape samples were required of all staff members and MI results (Pass/Fail) were included in Performance Evaluation</a:t>
            </a:r>
          </a:p>
        </p:txBody>
      </p:sp>
    </p:spTree>
    <p:extLst>
      <p:ext uri="{BB962C8B-B14F-4D97-AF65-F5344CB8AC3E}">
        <p14:creationId xmlns:p14="http://schemas.microsoft.com/office/powerpoint/2010/main" val="2475384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1600200"/>
          </a:xfrm>
        </p:spPr>
        <p:txBody>
          <a:bodyPr/>
          <a:lstStyle/>
          <a:p>
            <a:r>
              <a:rPr lang="en-US" sz="4800" b="1" dirty="0" smtClean="0"/>
              <a:t>Peer Leader Topics</a:t>
            </a:r>
            <a:r>
              <a:rPr lang="en-US" sz="4800" b="1" dirty="0" smtClean="0"/>
              <a:t>:</a:t>
            </a:r>
            <a:r>
              <a:rPr lang="en-US" sz="4800" b="1" dirty="0" smtClean="0"/>
              <a:t/>
            </a:r>
            <a:br>
              <a:rPr lang="en-US" sz="4800" b="1" dirty="0" smtClean="0"/>
            </a:br>
            <a:r>
              <a:rPr lang="en-US" sz="4800" b="1" dirty="0" smtClean="0"/>
              <a:t>Year 2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2800" dirty="0" smtClean="0">
                <a:solidFill>
                  <a:schemeClr val="tx1"/>
                </a:solidFill>
              </a:rPr>
              <a:t>3 Chairs to Practice Detecting </a:t>
            </a:r>
            <a:r>
              <a:rPr lang="en-US" sz="2800" dirty="0">
                <a:solidFill>
                  <a:schemeClr val="tx1"/>
                </a:solidFill>
              </a:rPr>
              <a:t>resistance, detecting change talk </a:t>
            </a:r>
            <a:endParaRPr lang="en-US" sz="2800" dirty="0" smtClean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2800" dirty="0">
                <a:solidFill>
                  <a:schemeClr val="tx1"/>
                </a:solidFill>
              </a:rPr>
              <a:t>P</a:t>
            </a:r>
            <a:r>
              <a:rPr lang="en-US" sz="2800" dirty="0" smtClean="0">
                <a:solidFill>
                  <a:schemeClr val="tx1"/>
                </a:solidFill>
              </a:rPr>
              <a:t>lans </a:t>
            </a:r>
            <a:r>
              <a:rPr lang="en-US" sz="2800" dirty="0">
                <a:solidFill>
                  <a:schemeClr val="tx1"/>
                </a:solidFill>
              </a:rPr>
              <a:t>for taping practice, drumming for change talk </a:t>
            </a:r>
            <a:endParaRPr lang="en-US" sz="2800" dirty="0" smtClean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2800" dirty="0" smtClean="0">
                <a:solidFill>
                  <a:schemeClr val="tx1"/>
                </a:solidFill>
              </a:rPr>
              <a:t>Overview </a:t>
            </a:r>
            <a:r>
              <a:rPr lang="en-US" sz="2800" dirty="0">
                <a:solidFill>
                  <a:schemeClr val="tx1"/>
                </a:solidFill>
              </a:rPr>
              <a:t>of MITI coding</a:t>
            </a:r>
          </a:p>
          <a:p>
            <a:pPr>
              <a:lnSpc>
                <a:spcPct val="80000"/>
              </a:lnSpc>
            </a:pPr>
            <a:r>
              <a:rPr lang="en-US" sz="2800" dirty="0">
                <a:solidFill>
                  <a:schemeClr val="tx1"/>
                </a:solidFill>
              </a:rPr>
              <a:t>Taping debrief, using  the OARS reel to consolidate skills</a:t>
            </a:r>
          </a:p>
          <a:p>
            <a:pPr>
              <a:lnSpc>
                <a:spcPct val="80000"/>
              </a:lnSpc>
            </a:pPr>
            <a:r>
              <a:rPr lang="en-US" sz="2800" dirty="0" smtClean="0">
                <a:solidFill>
                  <a:schemeClr val="tx1"/>
                </a:solidFill>
              </a:rPr>
              <a:t>Peer leader feedback, </a:t>
            </a:r>
            <a:r>
              <a:rPr lang="en-US" sz="2800" dirty="0">
                <a:solidFill>
                  <a:schemeClr val="tx1"/>
                </a:solidFill>
              </a:rPr>
              <a:t>First set of staff tapes due, </a:t>
            </a:r>
            <a:r>
              <a:rPr lang="en-US" sz="2800" dirty="0" smtClean="0">
                <a:solidFill>
                  <a:schemeClr val="tx1"/>
                </a:solidFill>
              </a:rPr>
              <a:t>conversational </a:t>
            </a:r>
            <a:r>
              <a:rPr lang="en-US" sz="2800" dirty="0">
                <a:solidFill>
                  <a:schemeClr val="tx1"/>
                </a:solidFill>
              </a:rPr>
              <a:t>strategies</a:t>
            </a:r>
          </a:p>
          <a:p>
            <a:pPr>
              <a:lnSpc>
                <a:spcPct val="80000"/>
              </a:lnSpc>
            </a:pPr>
            <a:r>
              <a:rPr lang="en-US" sz="2800" dirty="0">
                <a:solidFill>
                  <a:schemeClr val="tx1"/>
                </a:solidFill>
              </a:rPr>
              <a:t>Review of coding results and feedback process</a:t>
            </a:r>
          </a:p>
          <a:p>
            <a:pPr>
              <a:lnSpc>
                <a:spcPct val="80000"/>
              </a:lnSpc>
            </a:pPr>
            <a:r>
              <a:rPr lang="en-US" sz="2800" dirty="0" smtClean="0">
                <a:solidFill>
                  <a:schemeClr val="tx1"/>
                </a:solidFill>
              </a:rPr>
              <a:t>Where clinicians </a:t>
            </a:r>
            <a:r>
              <a:rPr lang="en-US" sz="2800" dirty="0">
                <a:solidFill>
                  <a:schemeClr val="tx1"/>
                </a:solidFill>
              </a:rPr>
              <a:t>get stuck, Second set of staff  tapes due</a:t>
            </a:r>
          </a:p>
          <a:p>
            <a:pPr>
              <a:lnSpc>
                <a:spcPct val="80000"/>
              </a:lnSpc>
            </a:pPr>
            <a:r>
              <a:rPr lang="en-US" sz="2800" dirty="0">
                <a:solidFill>
                  <a:schemeClr val="tx1"/>
                </a:solidFill>
              </a:rPr>
              <a:t>Applying MI skills in performance </a:t>
            </a:r>
            <a:r>
              <a:rPr lang="en-US" sz="2800" dirty="0" smtClean="0">
                <a:solidFill>
                  <a:schemeClr val="tx1"/>
                </a:solidFill>
              </a:rPr>
              <a:t>evaluation</a:t>
            </a:r>
          </a:p>
          <a:p>
            <a:pPr>
              <a:lnSpc>
                <a:spcPct val="80000"/>
              </a:lnSpc>
            </a:pPr>
            <a:r>
              <a:rPr lang="en-US" sz="2800" dirty="0" smtClean="0">
                <a:solidFill>
                  <a:schemeClr val="tx1"/>
                </a:solidFill>
              </a:rPr>
              <a:t>Curriculum </a:t>
            </a:r>
            <a:r>
              <a:rPr lang="en-US" sz="2800" dirty="0">
                <a:solidFill>
                  <a:schemeClr val="tx1"/>
                </a:solidFill>
              </a:rPr>
              <a:t>review, </a:t>
            </a:r>
            <a:r>
              <a:rPr lang="en-US" sz="2800" dirty="0" smtClean="0">
                <a:solidFill>
                  <a:schemeClr val="tx1"/>
                </a:solidFill>
              </a:rPr>
              <a:t>considerations of different </a:t>
            </a:r>
            <a:r>
              <a:rPr lang="en-US" sz="2800" dirty="0">
                <a:solidFill>
                  <a:schemeClr val="tx1"/>
                </a:solidFill>
              </a:rPr>
              <a:t>levels of MI </a:t>
            </a:r>
            <a:r>
              <a:rPr lang="en-US" sz="2800" dirty="0" smtClean="0">
                <a:solidFill>
                  <a:schemeClr val="tx1"/>
                </a:solidFill>
              </a:rPr>
              <a:t>training/coaching </a:t>
            </a:r>
          </a:p>
          <a:p>
            <a:pPr>
              <a:lnSpc>
                <a:spcPct val="80000"/>
              </a:lnSpc>
            </a:pPr>
            <a:r>
              <a:rPr lang="en-US" sz="2800" dirty="0" smtClean="0">
                <a:solidFill>
                  <a:schemeClr val="tx1"/>
                </a:solidFill>
              </a:rPr>
              <a:t>3</a:t>
            </a:r>
            <a:r>
              <a:rPr lang="en-US" sz="2800" baseline="30000" dirty="0" smtClean="0">
                <a:solidFill>
                  <a:schemeClr val="tx1"/>
                </a:solidFill>
              </a:rPr>
              <a:t>rd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</a:rPr>
              <a:t>set of staff tapes </a:t>
            </a:r>
            <a:r>
              <a:rPr lang="en-US" sz="2800" dirty="0" smtClean="0">
                <a:solidFill>
                  <a:schemeClr val="tx1"/>
                </a:solidFill>
              </a:rPr>
              <a:t>due before Staff Yearly Performance Review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263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r>
              <a:rPr lang="en-US" b="1" dirty="0" smtClean="0"/>
              <a:t>Results: Year 2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25963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4 peer </a:t>
            </a:r>
            <a:r>
              <a:rPr lang="en-US" sz="2800" dirty="0">
                <a:solidFill>
                  <a:schemeClr val="tx1"/>
                </a:solidFill>
              </a:rPr>
              <a:t>leaders </a:t>
            </a:r>
            <a:r>
              <a:rPr lang="en-US" sz="2800" dirty="0" smtClean="0">
                <a:solidFill>
                  <a:schemeClr val="tx1"/>
                </a:solidFill>
              </a:rPr>
              <a:t>remained with the project and a new one was added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All peer leaders maintained strong MI global scores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All staff members submitted </a:t>
            </a:r>
            <a:r>
              <a:rPr lang="en-US" sz="2800" dirty="0">
                <a:solidFill>
                  <a:schemeClr val="tx1"/>
                </a:solidFill>
              </a:rPr>
              <a:t>at least 2 tapes for </a:t>
            </a:r>
            <a:r>
              <a:rPr lang="en-US" sz="2800" dirty="0" smtClean="0">
                <a:solidFill>
                  <a:schemeClr val="tx1"/>
                </a:solidFill>
              </a:rPr>
              <a:t>coding  </a:t>
            </a: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</a:rPr>
              <a:t>13 </a:t>
            </a:r>
            <a:r>
              <a:rPr lang="en-US" sz="2800" dirty="0">
                <a:solidFill>
                  <a:schemeClr val="tx1"/>
                </a:solidFill>
              </a:rPr>
              <a:t>of </a:t>
            </a:r>
            <a:r>
              <a:rPr lang="en-US" sz="2800" dirty="0" smtClean="0">
                <a:solidFill>
                  <a:schemeClr val="tx1"/>
                </a:solidFill>
              </a:rPr>
              <a:t>17 staff (76%)  </a:t>
            </a:r>
            <a:r>
              <a:rPr lang="en-US" sz="2800" dirty="0">
                <a:solidFill>
                  <a:schemeClr val="tx1"/>
                </a:solidFill>
              </a:rPr>
              <a:t>demonstrated beginning competence in MI on global scores, achieving </a:t>
            </a:r>
            <a:r>
              <a:rPr lang="en-US" sz="2800" dirty="0" smtClean="0">
                <a:solidFill>
                  <a:schemeClr val="tx1"/>
                </a:solidFill>
              </a:rPr>
              <a:t>at least a </a:t>
            </a:r>
            <a:r>
              <a:rPr lang="en-US" sz="2800" dirty="0">
                <a:solidFill>
                  <a:schemeClr val="tx1"/>
                </a:solidFill>
              </a:rPr>
              <a:t>4/5 on </a:t>
            </a:r>
            <a:r>
              <a:rPr lang="en-US" sz="2800" dirty="0" smtClean="0">
                <a:solidFill>
                  <a:schemeClr val="tx1"/>
                </a:solidFill>
              </a:rPr>
              <a:t>all 3 globals (MI </a:t>
            </a:r>
            <a:r>
              <a:rPr lang="en-US" sz="2800" dirty="0">
                <a:solidFill>
                  <a:schemeClr val="tx1"/>
                </a:solidFill>
              </a:rPr>
              <a:t>Spirit, Empathy, and </a:t>
            </a:r>
            <a:r>
              <a:rPr lang="en-US" sz="2800" dirty="0" smtClean="0">
                <a:solidFill>
                  <a:schemeClr val="tx1"/>
                </a:solidFill>
              </a:rPr>
              <a:t>Direction)  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The 4 </a:t>
            </a:r>
            <a:r>
              <a:rPr lang="en-US" sz="2800" dirty="0">
                <a:solidFill>
                  <a:schemeClr val="tx1"/>
                </a:solidFill>
              </a:rPr>
              <a:t>who did not  achieve competence in MI global scores </a:t>
            </a:r>
            <a:r>
              <a:rPr lang="en-US" sz="2800" dirty="0" smtClean="0">
                <a:solidFill>
                  <a:schemeClr val="tx1"/>
                </a:solidFill>
              </a:rPr>
              <a:t>during Year 2 failed mostly due </a:t>
            </a:r>
            <a:r>
              <a:rPr lang="en-US" sz="2800" dirty="0">
                <a:solidFill>
                  <a:schemeClr val="tx1"/>
                </a:solidFill>
              </a:rPr>
              <a:t>to </a:t>
            </a:r>
            <a:r>
              <a:rPr lang="en-US" sz="2800" dirty="0" smtClean="0">
                <a:solidFill>
                  <a:schemeClr val="tx1"/>
                </a:solidFill>
              </a:rPr>
              <a:t>neutral scores on MI Spirit or Empathy</a:t>
            </a:r>
            <a:r>
              <a:rPr lang="en-US" sz="2800" dirty="0" smtClean="0">
                <a:solidFill>
                  <a:srgbClr val="FF0000"/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935035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 b="1" dirty="0" smtClean="0"/>
              <a:t>MITI Globals</a:t>
            </a:r>
            <a:endParaRPr lang="en-US" b="1" dirty="0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3586293141"/>
              </p:ext>
            </p:extLst>
          </p:nvPr>
        </p:nvGraphicFramePr>
        <p:xfrm>
          <a:off x="152400" y="1066800"/>
          <a:ext cx="89916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43023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r>
              <a:rPr lang="en-US" b="1" dirty="0" smtClean="0"/>
              <a:t>MITI Behavior Counts</a:t>
            </a:r>
            <a:endParaRPr lang="en-US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4960949"/>
              </p:ext>
            </p:extLst>
          </p:nvPr>
        </p:nvGraphicFramePr>
        <p:xfrm>
          <a:off x="381000" y="1219200"/>
          <a:ext cx="8305800" cy="4906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79451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r>
              <a:rPr lang="en-US" b="1" dirty="0" smtClean="0"/>
              <a:t>MITI Ratios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1498950"/>
              </p:ext>
            </p:extLst>
          </p:nvPr>
        </p:nvGraphicFramePr>
        <p:xfrm>
          <a:off x="381000" y="1143000"/>
          <a:ext cx="86106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33370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382000" cy="1219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3600" dirty="0"/>
              <a:t>Cumulative Proportion of Staff </a:t>
            </a:r>
            <a:r>
              <a:rPr lang="en-US" sz="3600" dirty="0" smtClean="0"/>
              <a:t>Per Year Achieving </a:t>
            </a:r>
            <a:r>
              <a:rPr lang="en-US" sz="3600" dirty="0"/>
              <a:t>Benchmarks in MI </a:t>
            </a:r>
            <a:r>
              <a:rPr lang="en-US" sz="3600" dirty="0" smtClean="0"/>
              <a:t>Ratios</a:t>
            </a:r>
            <a:endParaRPr lang="en-US" sz="36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5283701"/>
              </p:ext>
            </p:extLst>
          </p:nvPr>
        </p:nvGraphicFramePr>
        <p:xfrm>
          <a:off x="228600" y="1143000"/>
          <a:ext cx="8839200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07343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67800" cy="1219200"/>
          </a:xfrm>
        </p:spPr>
        <p:txBody>
          <a:bodyPr/>
          <a:lstStyle/>
          <a:p>
            <a:r>
              <a:rPr lang="en-US" b="1" dirty="0" smtClean="0"/>
              <a:t>Summary 1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305800" cy="4830763"/>
          </a:xfrm>
        </p:spPr>
        <p:txBody>
          <a:bodyPr>
            <a:normAutofit lnSpcReduction="10000"/>
          </a:bodyPr>
          <a:lstStyle/>
          <a:p>
            <a:r>
              <a:rPr lang="en-US" sz="2800" b="1" dirty="0">
                <a:solidFill>
                  <a:schemeClr val="tx1"/>
                </a:solidFill>
              </a:rPr>
              <a:t>Peer leaders’ MI skills were </a:t>
            </a:r>
            <a:r>
              <a:rPr lang="en-US" sz="2800" b="1" dirty="0" smtClean="0">
                <a:solidFill>
                  <a:schemeClr val="tx1"/>
                </a:solidFill>
              </a:rPr>
              <a:t>stronger</a:t>
            </a:r>
            <a:r>
              <a:rPr lang="en-US" sz="2800" dirty="0" smtClean="0">
                <a:solidFill>
                  <a:schemeClr val="tx1"/>
                </a:solidFill>
              </a:rPr>
              <a:t>, more consistent, and improved to higher levels than </a:t>
            </a:r>
            <a:r>
              <a:rPr lang="en-US" sz="2800" dirty="0">
                <a:solidFill>
                  <a:schemeClr val="tx1"/>
                </a:solidFill>
              </a:rPr>
              <a:t>those of staff</a:t>
            </a:r>
          </a:p>
          <a:p>
            <a:r>
              <a:rPr lang="en-US" sz="2800" b="1" dirty="0" smtClean="0">
                <a:solidFill>
                  <a:schemeClr val="tx1"/>
                </a:solidFill>
              </a:rPr>
              <a:t>Initial gains in staff MI skills are larger, then show some declines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On </a:t>
            </a:r>
            <a:r>
              <a:rPr lang="en-US" sz="2800" dirty="0">
                <a:solidFill>
                  <a:schemeClr val="tx1"/>
                </a:solidFill>
              </a:rPr>
              <a:t>average, staff members’ </a:t>
            </a:r>
            <a:r>
              <a:rPr lang="en-US" sz="2800" b="1" dirty="0">
                <a:solidFill>
                  <a:schemeClr val="tx1"/>
                </a:solidFill>
              </a:rPr>
              <a:t>Empathy improved over time</a:t>
            </a:r>
            <a:r>
              <a:rPr lang="en-US" sz="2800" dirty="0">
                <a:solidFill>
                  <a:schemeClr val="tx1"/>
                </a:solidFill>
              </a:rPr>
              <a:t>, with minor improvements in MI Spirit and Direction </a:t>
            </a:r>
          </a:p>
          <a:p>
            <a:r>
              <a:rPr lang="en-US" sz="2800" b="1" dirty="0" smtClean="0">
                <a:solidFill>
                  <a:schemeClr val="tx1"/>
                </a:solidFill>
              </a:rPr>
              <a:t>Questions remain </a:t>
            </a:r>
            <a:r>
              <a:rPr lang="en-US" sz="2800" b="1" dirty="0">
                <a:solidFill>
                  <a:schemeClr val="tx1"/>
                </a:solidFill>
              </a:rPr>
              <a:t>the most common communication, </a:t>
            </a:r>
            <a:r>
              <a:rPr lang="en-US" sz="2800" dirty="0">
                <a:solidFill>
                  <a:schemeClr val="tx1"/>
                </a:solidFill>
              </a:rPr>
              <a:t>followed by </a:t>
            </a:r>
            <a:r>
              <a:rPr lang="en-US" sz="2800" dirty="0" smtClean="0">
                <a:solidFill>
                  <a:schemeClr val="tx1"/>
                </a:solidFill>
              </a:rPr>
              <a:t>reflections  </a:t>
            </a:r>
          </a:p>
          <a:p>
            <a:r>
              <a:rPr lang="en-US" sz="2800" b="1" dirty="0" smtClean="0">
                <a:solidFill>
                  <a:schemeClr val="tx1"/>
                </a:solidFill>
              </a:rPr>
              <a:t>Reflections remained simple</a:t>
            </a:r>
            <a:r>
              <a:rPr lang="en-US" sz="2800" dirty="0" smtClean="0">
                <a:solidFill>
                  <a:schemeClr val="tx1"/>
                </a:solidFill>
              </a:rPr>
              <a:t> rather than complex</a:t>
            </a:r>
            <a:endParaRPr lang="en-US" sz="2800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7170" name="Picture 2" descr="http://www.josebaldaia.com/intuinovare/wp-content/uploads/2011/05/osteopathy_questions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5920317"/>
            <a:ext cx="1143000" cy="8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9351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153400" cy="914400"/>
          </a:xfrm>
        </p:spPr>
        <p:txBody>
          <a:bodyPr/>
          <a:lstStyle/>
          <a:p>
            <a:r>
              <a:rPr lang="en-US" b="1" dirty="0" smtClean="0"/>
              <a:t>Summary 2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8077200" cy="4830763"/>
          </a:xfrm>
        </p:spPr>
        <p:txBody>
          <a:bodyPr/>
          <a:lstStyle/>
          <a:p>
            <a:r>
              <a:rPr lang="en-US" sz="3200" b="1" dirty="0">
                <a:solidFill>
                  <a:schemeClr val="tx1"/>
                </a:solidFill>
              </a:rPr>
              <a:t>Open to closed questions ratio was 2:1 </a:t>
            </a:r>
            <a:r>
              <a:rPr lang="en-US" sz="3200" dirty="0">
                <a:solidFill>
                  <a:schemeClr val="tx1"/>
                </a:solidFill>
              </a:rPr>
              <a:t>in 67% of </a:t>
            </a:r>
            <a:r>
              <a:rPr lang="en-US" sz="3200" dirty="0" smtClean="0">
                <a:solidFill>
                  <a:schemeClr val="tx1"/>
                </a:solidFill>
              </a:rPr>
              <a:t>observations</a:t>
            </a:r>
            <a:endParaRPr lang="en-US" sz="3200" dirty="0">
              <a:solidFill>
                <a:schemeClr val="tx1"/>
              </a:solidFill>
            </a:endParaRPr>
          </a:p>
          <a:p>
            <a:r>
              <a:rPr lang="en-US" sz="3200" dirty="0">
                <a:solidFill>
                  <a:schemeClr val="tx1"/>
                </a:solidFill>
              </a:rPr>
              <a:t>The ratio of </a:t>
            </a:r>
            <a:r>
              <a:rPr lang="en-US" sz="3200" b="1" dirty="0">
                <a:solidFill>
                  <a:schemeClr val="tx1"/>
                </a:solidFill>
              </a:rPr>
              <a:t>reflections to questions improved to 1:1 </a:t>
            </a:r>
            <a:r>
              <a:rPr lang="en-US" sz="3200" dirty="0">
                <a:solidFill>
                  <a:schemeClr val="tx1"/>
                </a:solidFill>
              </a:rPr>
              <a:t>on average but was still below 2:1 </a:t>
            </a:r>
            <a:r>
              <a:rPr lang="en-US" sz="3200" dirty="0" smtClean="0">
                <a:solidFill>
                  <a:schemeClr val="tx1"/>
                </a:solidFill>
              </a:rPr>
              <a:t>benchmark  </a:t>
            </a:r>
            <a:endParaRPr lang="en-US" sz="3200" dirty="0">
              <a:solidFill>
                <a:schemeClr val="tx1"/>
              </a:solidFill>
            </a:endParaRPr>
          </a:p>
          <a:p>
            <a:r>
              <a:rPr lang="en-US" sz="3200" b="1" dirty="0">
                <a:solidFill>
                  <a:schemeClr val="tx1"/>
                </a:solidFill>
              </a:rPr>
              <a:t>MI Adherent remained below 100% </a:t>
            </a:r>
            <a:r>
              <a:rPr lang="en-US" sz="3200" dirty="0">
                <a:solidFill>
                  <a:schemeClr val="tx1"/>
                </a:solidFill>
              </a:rPr>
              <a:t>on </a:t>
            </a:r>
            <a:r>
              <a:rPr lang="en-US" sz="3200" dirty="0" smtClean="0">
                <a:solidFill>
                  <a:schemeClr val="tx1"/>
                </a:solidFill>
              </a:rPr>
              <a:t>average</a:t>
            </a:r>
            <a:endParaRPr lang="en-US" sz="32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754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305800" cy="914400"/>
          </a:xfrm>
        </p:spPr>
        <p:txBody>
          <a:bodyPr/>
          <a:lstStyle/>
          <a:p>
            <a:r>
              <a:rPr lang="en-US" b="1" dirty="0" smtClean="0"/>
              <a:t>Conclusions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066800"/>
            <a:ext cx="8153400" cy="56388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Staff </a:t>
            </a:r>
            <a:r>
              <a:rPr lang="en-US" sz="2800" b="1" dirty="0">
                <a:solidFill>
                  <a:schemeClr val="tx1"/>
                </a:solidFill>
              </a:rPr>
              <a:t>can be guided by </a:t>
            </a:r>
            <a:r>
              <a:rPr lang="en-US" sz="2800" b="1" dirty="0" smtClean="0">
                <a:solidFill>
                  <a:schemeClr val="tx1"/>
                </a:solidFill>
              </a:rPr>
              <a:t>peer leaders </a:t>
            </a:r>
            <a:r>
              <a:rPr lang="en-US" sz="2800" dirty="0">
                <a:solidFill>
                  <a:schemeClr val="tx1"/>
                </a:solidFill>
              </a:rPr>
              <a:t>to learn MI and to make audiotapes for </a:t>
            </a:r>
            <a:r>
              <a:rPr lang="en-US" sz="2800" dirty="0" smtClean="0">
                <a:solidFill>
                  <a:schemeClr val="tx1"/>
                </a:solidFill>
              </a:rPr>
              <a:t>objective coding </a:t>
            </a: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</a:rPr>
              <a:t>Peer-led </a:t>
            </a:r>
            <a:r>
              <a:rPr lang="en-US" sz="2800" dirty="0">
                <a:solidFill>
                  <a:schemeClr val="tx1"/>
                </a:solidFill>
              </a:rPr>
              <a:t>integration of MI skills in a community corrections setting </a:t>
            </a:r>
            <a:r>
              <a:rPr lang="en-US" sz="2800" b="1" dirty="0">
                <a:solidFill>
                  <a:schemeClr val="tx1"/>
                </a:solidFill>
              </a:rPr>
              <a:t>can achieve acceptable levels of MI </a:t>
            </a:r>
            <a:r>
              <a:rPr lang="en-US" sz="2800" b="1" dirty="0" smtClean="0">
                <a:solidFill>
                  <a:schemeClr val="tx1"/>
                </a:solidFill>
              </a:rPr>
              <a:t>competence 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The </a:t>
            </a:r>
            <a:r>
              <a:rPr lang="en-US" sz="2800" dirty="0">
                <a:solidFill>
                  <a:schemeClr val="tx1"/>
                </a:solidFill>
              </a:rPr>
              <a:t>proportion of community corrections staff </a:t>
            </a:r>
            <a:r>
              <a:rPr lang="en-US" sz="2800" dirty="0" smtClean="0">
                <a:solidFill>
                  <a:schemeClr val="tx1"/>
                </a:solidFill>
              </a:rPr>
              <a:t>(65-75%) that </a:t>
            </a:r>
            <a:r>
              <a:rPr lang="en-US" sz="2800" dirty="0">
                <a:solidFill>
                  <a:schemeClr val="tx1"/>
                </a:solidFill>
              </a:rPr>
              <a:t>can perform MI is similar to the rate of </a:t>
            </a:r>
            <a:r>
              <a:rPr lang="en-US" sz="2800" dirty="0" smtClean="0">
                <a:solidFill>
                  <a:schemeClr val="tx1"/>
                </a:solidFill>
              </a:rPr>
              <a:t>counselors  </a:t>
            </a:r>
          </a:p>
          <a:p>
            <a:r>
              <a:rPr lang="en-US" sz="2800" dirty="0">
                <a:solidFill>
                  <a:schemeClr val="tx1"/>
                </a:solidFill>
              </a:rPr>
              <a:t>Peer leaders report </a:t>
            </a:r>
            <a:r>
              <a:rPr lang="en-US" sz="2800" b="1" dirty="0" smtClean="0">
                <a:solidFill>
                  <a:schemeClr val="tx1"/>
                </a:solidFill>
              </a:rPr>
              <a:t>inconsistent use </a:t>
            </a:r>
            <a:r>
              <a:rPr lang="en-US" sz="2800" b="1" dirty="0">
                <a:solidFill>
                  <a:schemeClr val="tx1"/>
                </a:solidFill>
              </a:rPr>
              <a:t>of MI skills </a:t>
            </a:r>
            <a:r>
              <a:rPr lang="en-US" sz="2800" dirty="0">
                <a:solidFill>
                  <a:schemeClr val="tx1"/>
                </a:solidFill>
              </a:rPr>
              <a:t>by </a:t>
            </a:r>
            <a:r>
              <a:rPr lang="en-US" sz="2800" dirty="0" smtClean="0">
                <a:solidFill>
                  <a:schemeClr val="tx1"/>
                </a:solidFill>
              </a:rPr>
              <a:t>staff </a:t>
            </a:r>
            <a:endParaRPr lang="en-US" sz="2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8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67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305800" cy="838200"/>
          </a:xfrm>
        </p:spPr>
        <p:txBody>
          <a:bodyPr/>
          <a:lstStyle/>
          <a:p>
            <a:r>
              <a:rPr lang="en-US" b="1" dirty="0" smtClean="0"/>
              <a:t>Next Steps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305800" cy="5135563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Variable interest in MI and inconsistent efforts to integrate it into routine community corrections work could undermine client-level outcomes</a:t>
            </a:r>
          </a:p>
          <a:p>
            <a:r>
              <a:rPr lang="en-US" sz="3200" dirty="0" smtClean="0">
                <a:solidFill>
                  <a:schemeClr val="tx1"/>
                </a:solidFill>
              </a:rPr>
              <a:t>Agency is adopting an </a:t>
            </a:r>
            <a:r>
              <a:rPr lang="en-US" sz="3200" b="1" dirty="0" smtClean="0">
                <a:solidFill>
                  <a:schemeClr val="tx1"/>
                </a:solidFill>
              </a:rPr>
              <a:t>individual </a:t>
            </a:r>
            <a:r>
              <a:rPr lang="en-US" sz="3200" b="1" dirty="0">
                <a:solidFill>
                  <a:schemeClr val="tx1"/>
                </a:solidFill>
              </a:rPr>
              <a:t>coaching model </a:t>
            </a:r>
            <a:r>
              <a:rPr lang="en-US" sz="3200" b="1" dirty="0" smtClean="0">
                <a:solidFill>
                  <a:schemeClr val="tx1"/>
                </a:solidFill>
              </a:rPr>
              <a:t>for </a:t>
            </a:r>
            <a:r>
              <a:rPr lang="en-US" sz="3200" b="1" dirty="0">
                <a:solidFill>
                  <a:schemeClr val="tx1"/>
                </a:solidFill>
              </a:rPr>
              <a:t>Year 3</a:t>
            </a:r>
          </a:p>
          <a:p>
            <a:r>
              <a:rPr lang="en-US" sz="3200" dirty="0" smtClean="0">
                <a:solidFill>
                  <a:schemeClr val="tx1"/>
                </a:solidFill>
              </a:rPr>
              <a:t>Peer </a:t>
            </a:r>
            <a:r>
              <a:rPr lang="en-US" sz="3200" dirty="0">
                <a:solidFill>
                  <a:schemeClr val="tx1"/>
                </a:solidFill>
              </a:rPr>
              <a:t>Leaders </a:t>
            </a:r>
            <a:r>
              <a:rPr lang="en-US" sz="3200" dirty="0" smtClean="0">
                <a:solidFill>
                  <a:schemeClr val="tx1"/>
                </a:solidFill>
              </a:rPr>
              <a:t>will use </a:t>
            </a:r>
            <a:r>
              <a:rPr lang="en-US" sz="3200" b="1" dirty="0" smtClean="0">
                <a:solidFill>
                  <a:schemeClr val="tx1"/>
                </a:solidFill>
              </a:rPr>
              <a:t>MIA-STEP </a:t>
            </a:r>
            <a:r>
              <a:rPr lang="en-US" sz="3200" dirty="0">
                <a:solidFill>
                  <a:schemeClr val="tx1"/>
                </a:solidFill>
              </a:rPr>
              <a:t>for coaching</a:t>
            </a:r>
          </a:p>
          <a:p>
            <a:r>
              <a:rPr lang="en-US" sz="3200" dirty="0" smtClean="0">
                <a:solidFill>
                  <a:schemeClr val="tx1"/>
                </a:solidFill>
              </a:rPr>
              <a:t>A </a:t>
            </a:r>
            <a:r>
              <a:rPr lang="en-US" sz="3200" b="1" dirty="0">
                <a:solidFill>
                  <a:schemeClr val="tx1"/>
                </a:solidFill>
              </a:rPr>
              <a:t>sustained commitment by the agency</a:t>
            </a:r>
            <a:r>
              <a:rPr lang="en-US" sz="3200" dirty="0">
                <a:solidFill>
                  <a:schemeClr val="tx1"/>
                </a:solidFill>
              </a:rPr>
              <a:t> and adding MI skills to performance reviews </a:t>
            </a:r>
            <a:r>
              <a:rPr lang="en-US" sz="3200" b="1" dirty="0" smtClean="0">
                <a:solidFill>
                  <a:schemeClr val="tx1"/>
                </a:solidFill>
              </a:rPr>
              <a:t>is </a:t>
            </a:r>
            <a:r>
              <a:rPr lang="en-US" sz="3200" b="1" dirty="0">
                <a:solidFill>
                  <a:schemeClr val="tx1"/>
                </a:solidFill>
              </a:rPr>
              <a:t>needed to achieve </a:t>
            </a:r>
            <a:r>
              <a:rPr lang="en-US" sz="3200" b="1" dirty="0" smtClean="0">
                <a:solidFill>
                  <a:schemeClr val="tx1"/>
                </a:solidFill>
              </a:rPr>
              <a:t>and maintain MI competence</a:t>
            </a:r>
          </a:p>
        </p:txBody>
      </p:sp>
    </p:spTree>
    <p:extLst>
      <p:ext uri="{BB962C8B-B14F-4D97-AF65-F5344CB8AC3E}">
        <p14:creationId xmlns:p14="http://schemas.microsoft.com/office/powerpoint/2010/main" val="1147080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143000"/>
            <a:ext cx="8229600" cy="1600200"/>
          </a:xfrm>
        </p:spPr>
        <p:txBody>
          <a:bodyPr/>
          <a:lstStyle/>
          <a:p>
            <a:r>
              <a:rPr lang="en-US" dirty="0" smtClean="0"/>
              <a:t>Questions and Discussion:</a:t>
            </a:r>
            <a:br>
              <a:rPr lang="en-US" dirty="0" smtClean="0"/>
            </a:br>
            <a:r>
              <a:rPr lang="en-US" dirty="0" smtClean="0"/>
              <a:t>MI in General</a:t>
            </a:r>
            <a:br>
              <a:rPr lang="en-US" dirty="0" smtClean="0"/>
            </a:br>
            <a:r>
              <a:rPr lang="en-US" dirty="0" smtClean="0"/>
              <a:t>Pilot Project</a:t>
            </a:r>
            <a:endParaRPr lang="en-US" dirty="0"/>
          </a:p>
        </p:txBody>
      </p:sp>
      <p:pic>
        <p:nvPicPr>
          <p:cNvPr id="1026" name="Picture 2" descr="C:\Users\Karen Ingersoll\AppData\Local\Microsoft\Windows\Temporary Internet Files\Content.IE5\YMNE24V1\MC900054676[1].wm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2895600"/>
            <a:ext cx="3709721" cy="36822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511</TotalTime>
  <Words>2913</Words>
  <Application>Microsoft Office PowerPoint</Application>
  <PresentationFormat>On-screen Show (4:3)</PresentationFormat>
  <Paragraphs>367</Paragraphs>
  <Slides>58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59" baseType="lpstr">
      <vt:lpstr>Executive</vt:lpstr>
      <vt:lpstr>Improving Motivational Interviewing  Skills in Community Corrections </vt:lpstr>
      <vt:lpstr>Background</vt:lpstr>
      <vt:lpstr>What is MI?</vt:lpstr>
      <vt:lpstr>Objectives for Today</vt:lpstr>
      <vt:lpstr>Let’s Practice! </vt:lpstr>
      <vt:lpstr>Your challenge</vt:lpstr>
      <vt:lpstr>Your Task</vt:lpstr>
      <vt:lpstr>Persuading to Change</vt:lpstr>
      <vt:lpstr>Motivational Interviewing (MI)</vt:lpstr>
      <vt:lpstr>Your challenge</vt:lpstr>
      <vt:lpstr>Try it the MI Way</vt:lpstr>
      <vt:lpstr>Debrief</vt:lpstr>
      <vt:lpstr>A few facts on MI</vt:lpstr>
      <vt:lpstr>Efficacy of MI</vt:lpstr>
      <vt:lpstr>Lesser known facts about MI</vt:lpstr>
      <vt:lpstr>MI is not a  Behavioral Therapy</vt:lpstr>
      <vt:lpstr>Spirit of MI</vt:lpstr>
      <vt:lpstr>Acceptance</vt:lpstr>
      <vt:lpstr>Four Processes of MI</vt:lpstr>
      <vt:lpstr>Four Processes of MI</vt:lpstr>
      <vt:lpstr>Engage</vt:lpstr>
      <vt:lpstr>Let’s Practice! </vt:lpstr>
      <vt:lpstr>Four Processes of MI</vt:lpstr>
      <vt:lpstr>Focus</vt:lpstr>
      <vt:lpstr>Focus</vt:lpstr>
      <vt:lpstr>Let’s Practice! </vt:lpstr>
      <vt:lpstr>Four Processes of MI</vt:lpstr>
      <vt:lpstr>Evoke</vt:lpstr>
      <vt:lpstr>Evoking Strategies</vt:lpstr>
      <vt:lpstr>Evoking Techniques</vt:lpstr>
      <vt:lpstr>Let’s Practice Evoking! </vt:lpstr>
      <vt:lpstr>Four Processes of MI</vt:lpstr>
      <vt:lpstr>Plan</vt:lpstr>
      <vt:lpstr>Planning</vt:lpstr>
      <vt:lpstr>Let’s Practice Planning! </vt:lpstr>
      <vt:lpstr>Building MI skills</vt:lpstr>
      <vt:lpstr>MI takes time and PRACTICE to learn</vt:lpstr>
      <vt:lpstr>PowerPoint Presentation</vt:lpstr>
      <vt:lpstr>Goals</vt:lpstr>
      <vt:lpstr>The Setting</vt:lpstr>
      <vt:lpstr>Strategies </vt:lpstr>
      <vt:lpstr>A Parallel Process Approach to Training Peer Leaders</vt:lpstr>
      <vt:lpstr>Training Curriculum  </vt:lpstr>
      <vt:lpstr>Peer Leaders’ Approach to Training Staff</vt:lpstr>
      <vt:lpstr>Peer Leader Topics:  Year 1</vt:lpstr>
      <vt:lpstr>Results: Year 1</vt:lpstr>
      <vt:lpstr>Year 2 Process</vt:lpstr>
      <vt:lpstr>Peer Leader Topics: Year 2</vt:lpstr>
      <vt:lpstr>Results: Year 2</vt:lpstr>
      <vt:lpstr>MITI Globals</vt:lpstr>
      <vt:lpstr>MITI Behavior Counts</vt:lpstr>
      <vt:lpstr>MITI Ratios</vt:lpstr>
      <vt:lpstr>Cumulative Proportion of Staff Per Year Achieving Benchmarks in MI Ratios</vt:lpstr>
      <vt:lpstr>Summary 1</vt:lpstr>
      <vt:lpstr>Summary 2</vt:lpstr>
      <vt:lpstr>Conclusions</vt:lpstr>
      <vt:lpstr>Next Steps</vt:lpstr>
      <vt:lpstr>Questions and Discussion: MI in General Pilot Project</vt:lpstr>
    </vt:vector>
  </TitlesOfParts>
  <Company>UVA Health System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Peer-led Integration of Motivational Interviewing into Community Corrections</dc:title>
  <dc:creator>Ingersoll, Karen S *HS</dc:creator>
  <cp:lastModifiedBy>BryantK</cp:lastModifiedBy>
  <cp:revision>50</cp:revision>
  <dcterms:created xsi:type="dcterms:W3CDTF">2012-05-18T18:22:49Z</dcterms:created>
  <dcterms:modified xsi:type="dcterms:W3CDTF">2012-11-14T20:07:57Z</dcterms:modified>
</cp:coreProperties>
</file>